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14" r:id="rId2"/>
    <p:sldId id="398" r:id="rId3"/>
    <p:sldId id="352" r:id="rId4"/>
    <p:sldId id="353" r:id="rId5"/>
    <p:sldId id="354" r:id="rId6"/>
    <p:sldId id="355" r:id="rId7"/>
    <p:sldId id="356" r:id="rId8"/>
    <p:sldId id="357" r:id="rId9"/>
    <p:sldId id="358" r:id="rId10"/>
    <p:sldId id="359" r:id="rId11"/>
    <p:sldId id="393" r:id="rId12"/>
    <p:sldId id="360" r:id="rId13"/>
    <p:sldId id="394" r:id="rId14"/>
    <p:sldId id="361" r:id="rId15"/>
    <p:sldId id="395" r:id="rId16"/>
    <p:sldId id="362" r:id="rId17"/>
    <p:sldId id="396" r:id="rId18"/>
    <p:sldId id="399" r:id="rId19"/>
    <p:sldId id="400" r:id="rId20"/>
    <p:sldId id="392" r:id="rId21"/>
    <p:sldId id="397" r:id="rId22"/>
    <p:sldId id="376" r:id="rId23"/>
    <p:sldId id="386" r:id="rId24"/>
    <p:sldId id="387" r:id="rId25"/>
    <p:sldId id="336" r:id="rId26"/>
    <p:sldId id="388" r:id="rId27"/>
    <p:sldId id="389" r:id="rId28"/>
    <p:sldId id="3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600" userDrawn="1">
          <p15:clr>
            <a:srgbClr val="A4A3A4"/>
          </p15:clr>
        </p15:guide>
        <p15:guide id="4" pos="7104" userDrawn="1">
          <p15:clr>
            <a:srgbClr val="A4A3A4"/>
          </p15:clr>
        </p15:guide>
        <p15:guide id="5"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xamlab1" initials="e" lastIdx="1" clrIdx="0">
    <p:extLst>
      <p:ext uri="{19B8F6BF-5375-455C-9EA6-DF929625EA0E}">
        <p15:presenceInfo xmlns:p15="http://schemas.microsoft.com/office/powerpoint/2012/main" userId="examlab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F87"/>
    <a:srgbClr val="EA552F"/>
    <a:srgbClr val="6A9891"/>
    <a:srgbClr val="165499"/>
    <a:srgbClr val="32509C"/>
    <a:srgbClr val="2DA74A"/>
    <a:srgbClr val="A02563"/>
    <a:srgbClr val="4B92BC"/>
    <a:srgbClr val="3181AE"/>
    <a:srgbClr val="178D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89217" autoAdjust="0"/>
  </p:normalViewPr>
  <p:slideViewPr>
    <p:cSldViewPr snapToGrid="0" showGuides="1">
      <p:cViewPr varScale="1">
        <p:scale>
          <a:sx n="99" d="100"/>
          <a:sy n="99" d="100"/>
        </p:scale>
        <p:origin x="799" y="92"/>
      </p:cViewPr>
      <p:guideLst>
        <p:guide pos="3840"/>
        <p:guide pos="600"/>
        <p:guide pos="7104"/>
        <p:guide orient="horz" pos="216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48" d="100"/>
          <a:sy n="48" d="100"/>
        </p:scale>
        <p:origin x="196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_rels/data7.xml.rels><?xml version="1.0" encoding="UTF-8" standalone="yes"?>
<Relationships xmlns="http://schemas.openxmlformats.org/package/2006/relationships"><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B9F4E-0331-4BCE-B72B-48A169B2C88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1E8E38D-1A8D-4A00-8509-C6365E3AEEB7}">
      <dgm:prSet/>
      <dgm:spPr/>
      <dgm:t>
        <a:bodyPr/>
        <a:lstStyle/>
        <a:p>
          <a:pPr rtl="0"/>
          <a:r>
            <a:rPr lang="en-US" b="1" dirty="0"/>
            <a:t>International School of Business (ISB)</a:t>
          </a:r>
          <a:endParaRPr lang="en-US" dirty="0"/>
        </a:p>
      </dgm:t>
    </dgm:pt>
    <dgm:pt modelId="{223A2871-657C-4B21-A97C-9D0BFC70C2F4}" type="parTrans" cxnId="{4C8014A6-8E0C-43F4-98F7-A8B973A9EDC8}">
      <dgm:prSet/>
      <dgm:spPr/>
      <dgm:t>
        <a:bodyPr/>
        <a:lstStyle/>
        <a:p>
          <a:endParaRPr lang="en-US"/>
        </a:p>
      </dgm:t>
    </dgm:pt>
    <dgm:pt modelId="{9ED81EB1-59E2-4436-B637-F38EEF43C5D0}" type="sibTrans" cxnId="{4C8014A6-8E0C-43F4-98F7-A8B973A9EDC8}">
      <dgm:prSet/>
      <dgm:spPr/>
      <dgm:t>
        <a:bodyPr/>
        <a:lstStyle/>
        <a:p>
          <a:endParaRPr lang="en-US"/>
        </a:p>
      </dgm:t>
    </dgm:pt>
    <dgm:pt modelId="{354FD0AC-8C2A-4FEB-9EC2-58B4F56ECE50}">
      <dgm:prSet/>
      <dgm:spPr/>
      <dgm:t>
        <a:bodyPr/>
        <a:lstStyle/>
        <a:p>
          <a:pPr rtl="0"/>
          <a:r>
            <a:rPr lang="en-US" b="1" dirty="0"/>
            <a:t>British Academy in Lebanon</a:t>
          </a:r>
          <a:endParaRPr lang="en-US" dirty="0"/>
        </a:p>
      </dgm:t>
    </dgm:pt>
    <dgm:pt modelId="{56429048-0418-49AB-8716-0A051BAB6CBE}" type="parTrans" cxnId="{CD41AF4D-EC63-4694-8BE0-A9DD2F8CEF62}">
      <dgm:prSet/>
      <dgm:spPr/>
      <dgm:t>
        <a:bodyPr/>
        <a:lstStyle/>
        <a:p>
          <a:endParaRPr lang="en-US"/>
        </a:p>
      </dgm:t>
    </dgm:pt>
    <dgm:pt modelId="{69762C26-F75A-437B-9E24-AB044FA19124}" type="sibTrans" cxnId="{CD41AF4D-EC63-4694-8BE0-A9DD2F8CEF62}">
      <dgm:prSet/>
      <dgm:spPr/>
      <dgm:t>
        <a:bodyPr/>
        <a:lstStyle/>
        <a:p>
          <a:endParaRPr lang="en-US"/>
        </a:p>
      </dgm:t>
    </dgm:pt>
    <dgm:pt modelId="{170BD1B0-8200-4FAA-82E3-2FD55D829F94}">
      <dgm:prSet/>
      <dgm:spPr/>
      <dgm:t>
        <a:bodyPr/>
        <a:lstStyle/>
        <a:p>
          <a:pPr rtl="0"/>
          <a:r>
            <a:rPr lang="en-US" b="1" dirty="0"/>
            <a:t>School of Computer and Applied Sciences (SCS)</a:t>
          </a:r>
          <a:endParaRPr lang="en-US" dirty="0"/>
        </a:p>
      </dgm:t>
    </dgm:pt>
    <dgm:pt modelId="{64719B3C-21FD-4504-853E-308BBE0D5B8E}" type="parTrans" cxnId="{7670AF00-0D55-46D0-8FFE-377061F6F3F3}">
      <dgm:prSet/>
      <dgm:spPr/>
      <dgm:t>
        <a:bodyPr/>
        <a:lstStyle/>
        <a:p>
          <a:endParaRPr lang="en-US"/>
        </a:p>
      </dgm:t>
    </dgm:pt>
    <dgm:pt modelId="{45EB5B3D-C9DC-478E-9754-0F4E8C38ED45}" type="sibTrans" cxnId="{7670AF00-0D55-46D0-8FFE-377061F6F3F3}">
      <dgm:prSet/>
      <dgm:spPr/>
      <dgm:t>
        <a:bodyPr/>
        <a:lstStyle/>
        <a:p>
          <a:endParaRPr lang="en-US"/>
        </a:p>
      </dgm:t>
    </dgm:pt>
    <dgm:pt modelId="{58100F02-CE8C-4651-B5A7-F1761281F617}">
      <dgm:prSet/>
      <dgm:spPr/>
      <dgm:t>
        <a:bodyPr/>
        <a:lstStyle/>
        <a:p>
          <a:pPr rtl="0"/>
          <a:r>
            <a:rPr lang="en-US" b="1" dirty="0"/>
            <a:t>School of Education and Social Work</a:t>
          </a:r>
          <a:endParaRPr lang="en-US" dirty="0"/>
        </a:p>
      </dgm:t>
    </dgm:pt>
    <dgm:pt modelId="{21EEB2C2-F67E-4B03-A7A8-7BEB1BC83F8C}" type="parTrans" cxnId="{E9A1ECA2-D368-4DB6-9F10-859437FA12FE}">
      <dgm:prSet/>
      <dgm:spPr/>
      <dgm:t>
        <a:bodyPr/>
        <a:lstStyle/>
        <a:p>
          <a:endParaRPr lang="en-US"/>
        </a:p>
      </dgm:t>
    </dgm:pt>
    <dgm:pt modelId="{6C90710F-7CEE-42BE-8E4E-D21A0CDAD804}" type="sibTrans" cxnId="{E9A1ECA2-D368-4DB6-9F10-859437FA12FE}">
      <dgm:prSet/>
      <dgm:spPr/>
      <dgm:t>
        <a:bodyPr/>
        <a:lstStyle/>
        <a:p>
          <a:endParaRPr lang="en-US"/>
        </a:p>
      </dgm:t>
    </dgm:pt>
    <dgm:pt modelId="{BE599C97-E4BC-4EE8-92EF-B1C65FE24B9B}">
      <dgm:prSet/>
      <dgm:spPr/>
      <dgm:t>
        <a:bodyPr/>
        <a:lstStyle/>
        <a:p>
          <a:pPr rtl="0"/>
          <a:r>
            <a:rPr lang="en-US" b="1" dirty="0"/>
            <a:t>School of Health Sciences (SHS)</a:t>
          </a:r>
          <a:endParaRPr lang="en-US" dirty="0"/>
        </a:p>
      </dgm:t>
    </dgm:pt>
    <dgm:pt modelId="{6E08B71B-E6D7-4DCA-9B34-E19FD2910D37}" type="parTrans" cxnId="{27643960-DA21-44E1-8C06-CE6DD18F835E}">
      <dgm:prSet/>
      <dgm:spPr/>
      <dgm:t>
        <a:bodyPr/>
        <a:lstStyle/>
        <a:p>
          <a:endParaRPr lang="en-US"/>
        </a:p>
      </dgm:t>
    </dgm:pt>
    <dgm:pt modelId="{83430E9D-05AD-475C-BA9A-29C806DF501D}" type="sibTrans" cxnId="{27643960-DA21-44E1-8C06-CE6DD18F835E}">
      <dgm:prSet/>
      <dgm:spPr/>
      <dgm:t>
        <a:bodyPr/>
        <a:lstStyle/>
        <a:p>
          <a:endParaRPr lang="en-US"/>
        </a:p>
      </dgm:t>
    </dgm:pt>
    <dgm:pt modelId="{4802777D-A4E2-4675-8427-F0F7A7D7956E}" type="pres">
      <dgm:prSet presAssocID="{756B9F4E-0331-4BCE-B72B-48A169B2C887}" presName="linear" presStyleCnt="0">
        <dgm:presLayoutVars>
          <dgm:animLvl val="lvl"/>
          <dgm:resizeHandles val="exact"/>
        </dgm:presLayoutVars>
      </dgm:prSet>
      <dgm:spPr/>
      <dgm:t>
        <a:bodyPr/>
        <a:lstStyle/>
        <a:p>
          <a:endParaRPr lang="sv-SE"/>
        </a:p>
      </dgm:t>
    </dgm:pt>
    <dgm:pt modelId="{AAD3C341-4A42-4F51-B63F-1AC83BCE2826}" type="pres">
      <dgm:prSet presAssocID="{91E8E38D-1A8D-4A00-8509-C6365E3AEEB7}" presName="parentText" presStyleLbl="node1" presStyleIdx="0" presStyleCnt="5">
        <dgm:presLayoutVars>
          <dgm:chMax val="0"/>
          <dgm:bulletEnabled val="1"/>
        </dgm:presLayoutVars>
      </dgm:prSet>
      <dgm:spPr/>
      <dgm:t>
        <a:bodyPr/>
        <a:lstStyle/>
        <a:p>
          <a:endParaRPr lang="sv-SE"/>
        </a:p>
      </dgm:t>
    </dgm:pt>
    <dgm:pt modelId="{C8797902-1704-40C3-91B3-DAC224C4A633}" type="pres">
      <dgm:prSet presAssocID="{9ED81EB1-59E2-4436-B637-F38EEF43C5D0}" presName="spacer" presStyleCnt="0"/>
      <dgm:spPr/>
    </dgm:pt>
    <dgm:pt modelId="{0E244F1E-1F9F-466B-9F46-23D5134FEF55}" type="pres">
      <dgm:prSet presAssocID="{354FD0AC-8C2A-4FEB-9EC2-58B4F56ECE50}" presName="parentText" presStyleLbl="node1" presStyleIdx="1" presStyleCnt="5">
        <dgm:presLayoutVars>
          <dgm:chMax val="0"/>
          <dgm:bulletEnabled val="1"/>
        </dgm:presLayoutVars>
      </dgm:prSet>
      <dgm:spPr/>
      <dgm:t>
        <a:bodyPr/>
        <a:lstStyle/>
        <a:p>
          <a:endParaRPr lang="sv-SE"/>
        </a:p>
      </dgm:t>
    </dgm:pt>
    <dgm:pt modelId="{C133089D-A790-4650-A20B-7521D6DA26A9}" type="pres">
      <dgm:prSet presAssocID="{69762C26-F75A-437B-9E24-AB044FA19124}" presName="spacer" presStyleCnt="0"/>
      <dgm:spPr/>
    </dgm:pt>
    <dgm:pt modelId="{F10C7ABA-2520-42C9-AFCE-5C56C06755FD}" type="pres">
      <dgm:prSet presAssocID="{170BD1B0-8200-4FAA-82E3-2FD55D829F94}" presName="parentText" presStyleLbl="node1" presStyleIdx="2" presStyleCnt="5">
        <dgm:presLayoutVars>
          <dgm:chMax val="0"/>
          <dgm:bulletEnabled val="1"/>
        </dgm:presLayoutVars>
      </dgm:prSet>
      <dgm:spPr/>
      <dgm:t>
        <a:bodyPr/>
        <a:lstStyle/>
        <a:p>
          <a:endParaRPr lang="sv-SE"/>
        </a:p>
      </dgm:t>
    </dgm:pt>
    <dgm:pt modelId="{409CF6E4-9711-4158-A490-113292F48523}" type="pres">
      <dgm:prSet presAssocID="{45EB5B3D-C9DC-478E-9754-0F4E8C38ED45}" presName="spacer" presStyleCnt="0"/>
      <dgm:spPr/>
    </dgm:pt>
    <dgm:pt modelId="{40A19FD6-D0C1-4CFD-BD95-51BE118D22C0}" type="pres">
      <dgm:prSet presAssocID="{58100F02-CE8C-4651-B5A7-F1761281F617}" presName="parentText" presStyleLbl="node1" presStyleIdx="3" presStyleCnt="5">
        <dgm:presLayoutVars>
          <dgm:chMax val="0"/>
          <dgm:bulletEnabled val="1"/>
        </dgm:presLayoutVars>
      </dgm:prSet>
      <dgm:spPr/>
      <dgm:t>
        <a:bodyPr/>
        <a:lstStyle/>
        <a:p>
          <a:endParaRPr lang="sv-SE"/>
        </a:p>
      </dgm:t>
    </dgm:pt>
    <dgm:pt modelId="{F973FF59-C415-4EB8-8B78-75C6195F23BC}" type="pres">
      <dgm:prSet presAssocID="{6C90710F-7CEE-42BE-8E4E-D21A0CDAD804}" presName="spacer" presStyleCnt="0"/>
      <dgm:spPr/>
    </dgm:pt>
    <dgm:pt modelId="{81F1ABDB-5490-45DD-99E0-879EC1379C64}" type="pres">
      <dgm:prSet presAssocID="{BE599C97-E4BC-4EE8-92EF-B1C65FE24B9B}" presName="parentText" presStyleLbl="node1" presStyleIdx="4" presStyleCnt="5">
        <dgm:presLayoutVars>
          <dgm:chMax val="0"/>
          <dgm:bulletEnabled val="1"/>
        </dgm:presLayoutVars>
      </dgm:prSet>
      <dgm:spPr/>
      <dgm:t>
        <a:bodyPr/>
        <a:lstStyle/>
        <a:p>
          <a:endParaRPr lang="sv-SE"/>
        </a:p>
      </dgm:t>
    </dgm:pt>
  </dgm:ptLst>
  <dgm:cxnLst>
    <dgm:cxn modelId="{37ED5B6C-865C-4604-84D9-9A156631655C}" type="presOf" srcId="{756B9F4E-0331-4BCE-B72B-48A169B2C887}" destId="{4802777D-A4E2-4675-8427-F0F7A7D7956E}" srcOrd="0" destOrd="0" presId="urn:microsoft.com/office/officeart/2005/8/layout/vList2"/>
    <dgm:cxn modelId="{FAD052B3-D740-4390-991B-576A8B21B50C}" type="presOf" srcId="{58100F02-CE8C-4651-B5A7-F1761281F617}" destId="{40A19FD6-D0C1-4CFD-BD95-51BE118D22C0}" srcOrd="0" destOrd="0" presId="urn:microsoft.com/office/officeart/2005/8/layout/vList2"/>
    <dgm:cxn modelId="{7670AF00-0D55-46D0-8FFE-377061F6F3F3}" srcId="{756B9F4E-0331-4BCE-B72B-48A169B2C887}" destId="{170BD1B0-8200-4FAA-82E3-2FD55D829F94}" srcOrd="2" destOrd="0" parTransId="{64719B3C-21FD-4504-853E-308BBE0D5B8E}" sibTransId="{45EB5B3D-C9DC-478E-9754-0F4E8C38ED45}"/>
    <dgm:cxn modelId="{E9A1ECA2-D368-4DB6-9F10-859437FA12FE}" srcId="{756B9F4E-0331-4BCE-B72B-48A169B2C887}" destId="{58100F02-CE8C-4651-B5A7-F1761281F617}" srcOrd="3" destOrd="0" parTransId="{21EEB2C2-F67E-4B03-A7A8-7BEB1BC83F8C}" sibTransId="{6C90710F-7CEE-42BE-8E4E-D21A0CDAD804}"/>
    <dgm:cxn modelId="{BEDBE023-5FA0-43A7-8A53-9B2EC674F35A}" type="presOf" srcId="{354FD0AC-8C2A-4FEB-9EC2-58B4F56ECE50}" destId="{0E244F1E-1F9F-466B-9F46-23D5134FEF55}" srcOrd="0" destOrd="0" presId="urn:microsoft.com/office/officeart/2005/8/layout/vList2"/>
    <dgm:cxn modelId="{CD41AF4D-EC63-4694-8BE0-A9DD2F8CEF62}" srcId="{756B9F4E-0331-4BCE-B72B-48A169B2C887}" destId="{354FD0AC-8C2A-4FEB-9EC2-58B4F56ECE50}" srcOrd="1" destOrd="0" parTransId="{56429048-0418-49AB-8716-0A051BAB6CBE}" sibTransId="{69762C26-F75A-437B-9E24-AB044FA19124}"/>
    <dgm:cxn modelId="{27643960-DA21-44E1-8C06-CE6DD18F835E}" srcId="{756B9F4E-0331-4BCE-B72B-48A169B2C887}" destId="{BE599C97-E4BC-4EE8-92EF-B1C65FE24B9B}" srcOrd="4" destOrd="0" parTransId="{6E08B71B-E6D7-4DCA-9B34-E19FD2910D37}" sibTransId="{83430E9D-05AD-475C-BA9A-29C806DF501D}"/>
    <dgm:cxn modelId="{4C8014A6-8E0C-43F4-98F7-A8B973A9EDC8}" srcId="{756B9F4E-0331-4BCE-B72B-48A169B2C887}" destId="{91E8E38D-1A8D-4A00-8509-C6365E3AEEB7}" srcOrd="0" destOrd="0" parTransId="{223A2871-657C-4B21-A97C-9D0BFC70C2F4}" sibTransId="{9ED81EB1-59E2-4436-B637-F38EEF43C5D0}"/>
    <dgm:cxn modelId="{57019AD6-C8FA-4991-81B5-19993D4C72C2}" type="presOf" srcId="{BE599C97-E4BC-4EE8-92EF-B1C65FE24B9B}" destId="{81F1ABDB-5490-45DD-99E0-879EC1379C64}" srcOrd="0" destOrd="0" presId="urn:microsoft.com/office/officeart/2005/8/layout/vList2"/>
    <dgm:cxn modelId="{FB8EF57B-AF47-4F8C-89F9-D94C000DB0C9}" type="presOf" srcId="{170BD1B0-8200-4FAA-82E3-2FD55D829F94}" destId="{F10C7ABA-2520-42C9-AFCE-5C56C06755FD}" srcOrd="0" destOrd="0" presId="urn:microsoft.com/office/officeart/2005/8/layout/vList2"/>
    <dgm:cxn modelId="{7801453D-D73E-44D0-B01A-2CA961AFB505}" type="presOf" srcId="{91E8E38D-1A8D-4A00-8509-C6365E3AEEB7}" destId="{AAD3C341-4A42-4F51-B63F-1AC83BCE2826}" srcOrd="0" destOrd="0" presId="urn:microsoft.com/office/officeart/2005/8/layout/vList2"/>
    <dgm:cxn modelId="{9ECD1F2B-6656-43C2-994C-7A0618953B32}" type="presParOf" srcId="{4802777D-A4E2-4675-8427-F0F7A7D7956E}" destId="{AAD3C341-4A42-4F51-B63F-1AC83BCE2826}" srcOrd="0" destOrd="0" presId="urn:microsoft.com/office/officeart/2005/8/layout/vList2"/>
    <dgm:cxn modelId="{26FD15A9-61A8-4BAE-B58A-EA597CC701BD}" type="presParOf" srcId="{4802777D-A4E2-4675-8427-F0F7A7D7956E}" destId="{C8797902-1704-40C3-91B3-DAC224C4A633}" srcOrd="1" destOrd="0" presId="urn:microsoft.com/office/officeart/2005/8/layout/vList2"/>
    <dgm:cxn modelId="{E11E4886-7FDE-4089-A384-7E9495397821}" type="presParOf" srcId="{4802777D-A4E2-4675-8427-F0F7A7D7956E}" destId="{0E244F1E-1F9F-466B-9F46-23D5134FEF55}" srcOrd="2" destOrd="0" presId="urn:microsoft.com/office/officeart/2005/8/layout/vList2"/>
    <dgm:cxn modelId="{7668E8BC-8E9B-4CB1-BDB5-205ACC0E2CC8}" type="presParOf" srcId="{4802777D-A4E2-4675-8427-F0F7A7D7956E}" destId="{C133089D-A790-4650-A20B-7521D6DA26A9}" srcOrd="3" destOrd="0" presId="urn:microsoft.com/office/officeart/2005/8/layout/vList2"/>
    <dgm:cxn modelId="{8D1FA51C-0154-4C94-B0CC-5A044674BB34}" type="presParOf" srcId="{4802777D-A4E2-4675-8427-F0F7A7D7956E}" destId="{F10C7ABA-2520-42C9-AFCE-5C56C06755FD}" srcOrd="4" destOrd="0" presId="urn:microsoft.com/office/officeart/2005/8/layout/vList2"/>
    <dgm:cxn modelId="{43827029-C4FA-4933-95D9-583C3825E813}" type="presParOf" srcId="{4802777D-A4E2-4675-8427-F0F7A7D7956E}" destId="{409CF6E4-9711-4158-A490-113292F48523}" srcOrd="5" destOrd="0" presId="urn:microsoft.com/office/officeart/2005/8/layout/vList2"/>
    <dgm:cxn modelId="{73FB14FC-7E25-4860-85B8-EC4501A00CBD}" type="presParOf" srcId="{4802777D-A4E2-4675-8427-F0F7A7D7956E}" destId="{40A19FD6-D0C1-4CFD-BD95-51BE118D22C0}" srcOrd="6" destOrd="0" presId="urn:microsoft.com/office/officeart/2005/8/layout/vList2"/>
    <dgm:cxn modelId="{5192033C-DE53-48EA-AB56-C0DDC3B8CFA5}" type="presParOf" srcId="{4802777D-A4E2-4675-8427-F0F7A7D7956E}" destId="{F973FF59-C415-4EB8-8B78-75C6195F23BC}" srcOrd="7" destOrd="0" presId="urn:microsoft.com/office/officeart/2005/8/layout/vList2"/>
    <dgm:cxn modelId="{D3F846B3-487D-4B08-A88B-5E6E77C161A7}" type="presParOf" srcId="{4802777D-A4E2-4675-8427-F0F7A7D7956E}" destId="{81F1ABDB-5490-45DD-99E0-879EC1379C6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E7ACD5-1AD8-4BF2-A7F3-C12A4DCE2E63}" type="doc">
      <dgm:prSet loTypeId="urn:microsoft.com/office/officeart/2005/8/layout/radial1" loCatId="cycle" qsTypeId="urn:microsoft.com/office/officeart/2005/8/quickstyle/3d1" qsCatId="3D" csTypeId="urn:microsoft.com/office/officeart/2005/8/colors/accent1_2" csCatId="accent1" phldr="1"/>
      <dgm:spPr/>
      <dgm:t>
        <a:bodyPr/>
        <a:lstStyle/>
        <a:p>
          <a:endParaRPr lang="en-US"/>
        </a:p>
      </dgm:t>
    </dgm:pt>
    <dgm:pt modelId="{8EAB31BF-1F2B-4AD2-87CC-9335A1D8E05E}">
      <dgm:prSet phldrT="[Text]" custT="1"/>
      <dgm:spPr/>
      <dgm:t>
        <a:bodyPr/>
        <a:lstStyle/>
        <a:p>
          <a:r>
            <a:rPr lang="en-US" sz="1200" dirty="0"/>
            <a:t>Undergrad Level</a:t>
          </a:r>
        </a:p>
      </dgm:t>
    </dgm:pt>
    <dgm:pt modelId="{FFEFBF06-D11D-4576-8688-9BF3CA00A212}" type="parTrans" cxnId="{045C5BC5-225B-4F23-98FB-A53FDC329352}">
      <dgm:prSet/>
      <dgm:spPr/>
      <dgm:t>
        <a:bodyPr/>
        <a:lstStyle/>
        <a:p>
          <a:endParaRPr lang="en-US"/>
        </a:p>
      </dgm:t>
    </dgm:pt>
    <dgm:pt modelId="{115DA084-8694-410A-B745-25EF60A3D181}" type="sibTrans" cxnId="{045C5BC5-225B-4F23-98FB-A53FDC329352}">
      <dgm:prSet/>
      <dgm:spPr/>
      <dgm:t>
        <a:bodyPr/>
        <a:lstStyle/>
        <a:p>
          <a:endParaRPr lang="en-US"/>
        </a:p>
      </dgm:t>
    </dgm:pt>
    <dgm:pt modelId="{45A997C0-1389-425C-9E1B-BEC14370CCE8}">
      <dgm:prSet phldrT="[Text]"/>
      <dgm:spPr/>
      <dgm:t>
        <a:bodyPr/>
        <a:lstStyle/>
        <a:p>
          <a:r>
            <a:rPr lang="en-US" dirty="0"/>
            <a:t>Bachelor in Business Administration</a:t>
          </a:r>
        </a:p>
      </dgm:t>
    </dgm:pt>
    <dgm:pt modelId="{8DE98845-4E16-4C64-A752-0B7423633927}" type="parTrans" cxnId="{6778D6FC-D700-4722-A424-974E81B6DABC}">
      <dgm:prSet/>
      <dgm:spPr/>
      <dgm:t>
        <a:bodyPr/>
        <a:lstStyle/>
        <a:p>
          <a:endParaRPr lang="en-US" dirty="0"/>
        </a:p>
      </dgm:t>
    </dgm:pt>
    <dgm:pt modelId="{AD91940A-5195-4A37-8DD5-C378E23892CA}" type="sibTrans" cxnId="{6778D6FC-D700-4722-A424-974E81B6DABC}">
      <dgm:prSet/>
      <dgm:spPr/>
      <dgm:t>
        <a:bodyPr/>
        <a:lstStyle/>
        <a:p>
          <a:endParaRPr lang="en-US"/>
        </a:p>
      </dgm:t>
    </dgm:pt>
    <dgm:pt modelId="{FA20260F-BC93-46E8-B8FD-448AE776493F}">
      <dgm:prSet phldrT="[Text]"/>
      <dgm:spPr/>
      <dgm:t>
        <a:bodyPr/>
        <a:lstStyle/>
        <a:p>
          <a:r>
            <a:rPr lang="en-US" dirty="0"/>
            <a:t>BBA (emphasis Accounting)</a:t>
          </a:r>
        </a:p>
      </dgm:t>
    </dgm:pt>
    <dgm:pt modelId="{843D81E8-761E-4CF8-9823-31980085A534}" type="parTrans" cxnId="{A37B2575-89A1-46A7-87E7-A8F534A89F38}">
      <dgm:prSet/>
      <dgm:spPr/>
      <dgm:t>
        <a:bodyPr/>
        <a:lstStyle/>
        <a:p>
          <a:endParaRPr lang="en-US" dirty="0"/>
        </a:p>
      </dgm:t>
    </dgm:pt>
    <dgm:pt modelId="{C81D6A26-D355-4792-B4F4-802A5B159489}" type="sibTrans" cxnId="{A37B2575-89A1-46A7-87E7-A8F534A89F38}">
      <dgm:prSet/>
      <dgm:spPr/>
      <dgm:t>
        <a:bodyPr/>
        <a:lstStyle/>
        <a:p>
          <a:endParaRPr lang="en-US"/>
        </a:p>
      </dgm:t>
    </dgm:pt>
    <dgm:pt modelId="{E99128E6-1916-4257-98AC-8E7AFE429D94}">
      <dgm:prSet phldrT="[Text]"/>
      <dgm:spPr/>
      <dgm:t>
        <a:bodyPr/>
        <a:lstStyle/>
        <a:p>
          <a:r>
            <a:rPr lang="en-US" dirty="0"/>
            <a:t>BBA (emphasis Banking and Finance)</a:t>
          </a:r>
        </a:p>
      </dgm:t>
    </dgm:pt>
    <dgm:pt modelId="{ABAC0CC8-4018-4220-8390-3237B3422756}" type="parTrans" cxnId="{0726E06E-4F62-4553-B55A-D1EE44D272A3}">
      <dgm:prSet/>
      <dgm:spPr/>
      <dgm:t>
        <a:bodyPr/>
        <a:lstStyle/>
        <a:p>
          <a:endParaRPr lang="en-US" dirty="0"/>
        </a:p>
      </dgm:t>
    </dgm:pt>
    <dgm:pt modelId="{4AEC5B68-527B-4196-A581-4446F3BE58B6}" type="sibTrans" cxnId="{0726E06E-4F62-4553-B55A-D1EE44D272A3}">
      <dgm:prSet/>
      <dgm:spPr/>
      <dgm:t>
        <a:bodyPr/>
        <a:lstStyle/>
        <a:p>
          <a:endParaRPr lang="en-US"/>
        </a:p>
      </dgm:t>
    </dgm:pt>
    <dgm:pt modelId="{32BD3BBE-35B0-4E35-9C4E-38557622F314}">
      <dgm:prSet phldrT="[Text]"/>
      <dgm:spPr/>
      <dgm:t>
        <a:bodyPr/>
        <a:lstStyle/>
        <a:p>
          <a:r>
            <a:rPr lang="en-US" dirty="0"/>
            <a:t>BBA (emphasis Business Information Systems)</a:t>
          </a:r>
        </a:p>
      </dgm:t>
    </dgm:pt>
    <dgm:pt modelId="{203DF5D3-AC7D-4115-A683-BA9C5C072ED4}" type="parTrans" cxnId="{50A89443-41F4-44B3-AA01-7D827D2F4EF9}">
      <dgm:prSet/>
      <dgm:spPr/>
      <dgm:t>
        <a:bodyPr/>
        <a:lstStyle/>
        <a:p>
          <a:endParaRPr lang="en-US" dirty="0"/>
        </a:p>
      </dgm:t>
    </dgm:pt>
    <dgm:pt modelId="{E8C1F33C-EDF8-4044-A10B-DE7B81C9084E}" type="sibTrans" cxnId="{50A89443-41F4-44B3-AA01-7D827D2F4EF9}">
      <dgm:prSet/>
      <dgm:spPr/>
      <dgm:t>
        <a:bodyPr/>
        <a:lstStyle/>
        <a:p>
          <a:endParaRPr lang="en-US"/>
        </a:p>
      </dgm:t>
    </dgm:pt>
    <dgm:pt modelId="{2053A664-FB45-41DD-9976-884AEC7E12E9}">
      <dgm:prSet phldrT="[Text]"/>
      <dgm:spPr/>
      <dgm:t>
        <a:bodyPr/>
        <a:lstStyle/>
        <a:p>
          <a:r>
            <a:rPr lang="en-US" dirty="0"/>
            <a:t>BBA (emphasis Management)</a:t>
          </a:r>
        </a:p>
      </dgm:t>
    </dgm:pt>
    <dgm:pt modelId="{2D53CFE0-97A0-47D0-AE6B-8CFDA3E46F64}" type="parTrans" cxnId="{9F8C8F2F-F003-4B5A-A01C-26F538EC00A5}">
      <dgm:prSet/>
      <dgm:spPr/>
      <dgm:t>
        <a:bodyPr/>
        <a:lstStyle/>
        <a:p>
          <a:endParaRPr lang="en-US" dirty="0"/>
        </a:p>
      </dgm:t>
    </dgm:pt>
    <dgm:pt modelId="{D00AF5FC-403E-4AB0-8D8A-639C23475365}" type="sibTrans" cxnId="{9F8C8F2F-F003-4B5A-A01C-26F538EC00A5}">
      <dgm:prSet/>
      <dgm:spPr/>
      <dgm:t>
        <a:bodyPr/>
        <a:lstStyle/>
        <a:p>
          <a:endParaRPr lang="en-US"/>
        </a:p>
      </dgm:t>
    </dgm:pt>
    <dgm:pt modelId="{C9F12A2E-B7C2-4287-9443-9A2B3EE3ECDE}">
      <dgm:prSet phldrT="[Text]"/>
      <dgm:spPr/>
      <dgm:t>
        <a:bodyPr/>
        <a:lstStyle/>
        <a:p>
          <a:r>
            <a:rPr lang="en-US" dirty="0"/>
            <a:t>BBA (emphasis Marketing)</a:t>
          </a:r>
        </a:p>
      </dgm:t>
    </dgm:pt>
    <dgm:pt modelId="{7CD69FBF-D616-4E14-93E5-9DCC765D64B2}" type="parTrans" cxnId="{93E38E6D-3A65-4D34-AB66-16C8C526B735}">
      <dgm:prSet/>
      <dgm:spPr/>
      <dgm:t>
        <a:bodyPr/>
        <a:lstStyle/>
        <a:p>
          <a:endParaRPr lang="en-US" dirty="0"/>
        </a:p>
      </dgm:t>
    </dgm:pt>
    <dgm:pt modelId="{3E1B372F-6943-4742-A9D7-C593AA80CF1A}" type="sibTrans" cxnId="{93E38E6D-3A65-4D34-AB66-16C8C526B735}">
      <dgm:prSet/>
      <dgm:spPr/>
      <dgm:t>
        <a:bodyPr/>
        <a:lstStyle/>
        <a:p>
          <a:endParaRPr lang="en-US"/>
        </a:p>
      </dgm:t>
    </dgm:pt>
    <dgm:pt modelId="{564C6C6F-738E-454A-A8E0-AE7B69167612}">
      <dgm:prSet/>
      <dgm:spPr/>
      <dgm:t>
        <a:bodyPr/>
        <a:lstStyle/>
        <a:p>
          <a:r>
            <a:rPr lang="fr-FR" dirty="0"/>
            <a:t>License en Science de Gestion de l’Entreprise</a:t>
          </a:r>
          <a:endParaRPr lang="en-US" dirty="0"/>
        </a:p>
      </dgm:t>
    </dgm:pt>
    <dgm:pt modelId="{3F76C93B-1F68-4334-AB26-75C9143A95F6}" type="parTrans" cxnId="{FCDEDBA7-F65D-4D5A-8EA6-FA4DCD799C34}">
      <dgm:prSet/>
      <dgm:spPr/>
      <dgm:t>
        <a:bodyPr/>
        <a:lstStyle/>
        <a:p>
          <a:endParaRPr lang="en-US" dirty="0"/>
        </a:p>
      </dgm:t>
    </dgm:pt>
    <dgm:pt modelId="{C7B12C65-A457-4A0F-B469-31194FF0A79C}" type="sibTrans" cxnId="{FCDEDBA7-F65D-4D5A-8EA6-FA4DCD799C34}">
      <dgm:prSet/>
      <dgm:spPr/>
      <dgm:t>
        <a:bodyPr/>
        <a:lstStyle/>
        <a:p>
          <a:endParaRPr lang="en-US"/>
        </a:p>
      </dgm:t>
    </dgm:pt>
    <dgm:pt modelId="{11700A38-3C20-4B41-A8BD-A79E833174C2}" type="pres">
      <dgm:prSet presAssocID="{43E7ACD5-1AD8-4BF2-A7F3-C12A4DCE2E63}" presName="cycle" presStyleCnt="0">
        <dgm:presLayoutVars>
          <dgm:chMax val="1"/>
          <dgm:dir/>
          <dgm:animLvl val="ctr"/>
          <dgm:resizeHandles val="exact"/>
        </dgm:presLayoutVars>
      </dgm:prSet>
      <dgm:spPr/>
      <dgm:t>
        <a:bodyPr/>
        <a:lstStyle/>
        <a:p>
          <a:endParaRPr lang="sv-SE"/>
        </a:p>
      </dgm:t>
    </dgm:pt>
    <dgm:pt modelId="{DE9D52B3-1988-474F-8539-428314F8635F}" type="pres">
      <dgm:prSet presAssocID="{8EAB31BF-1F2B-4AD2-87CC-9335A1D8E05E}" presName="centerShape" presStyleLbl="node0" presStyleIdx="0" presStyleCnt="1"/>
      <dgm:spPr/>
      <dgm:t>
        <a:bodyPr/>
        <a:lstStyle/>
        <a:p>
          <a:endParaRPr lang="sv-SE"/>
        </a:p>
      </dgm:t>
    </dgm:pt>
    <dgm:pt modelId="{765D7846-F509-4D06-AC64-7A5CCABE403B}" type="pres">
      <dgm:prSet presAssocID="{8DE98845-4E16-4C64-A752-0B7423633927}" presName="Name9" presStyleLbl="parChTrans1D2" presStyleIdx="0" presStyleCnt="7"/>
      <dgm:spPr/>
      <dgm:t>
        <a:bodyPr/>
        <a:lstStyle/>
        <a:p>
          <a:endParaRPr lang="sv-SE"/>
        </a:p>
      </dgm:t>
    </dgm:pt>
    <dgm:pt modelId="{B0C12F16-8348-494E-B87A-77D3497438DF}" type="pres">
      <dgm:prSet presAssocID="{8DE98845-4E16-4C64-A752-0B7423633927}" presName="connTx" presStyleLbl="parChTrans1D2" presStyleIdx="0" presStyleCnt="7"/>
      <dgm:spPr/>
      <dgm:t>
        <a:bodyPr/>
        <a:lstStyle/>
        <a:p>
          <a:endParaRPr lang="sv-SE"/>
        </a:p>
      </dgm:t>
    </dgm:pt>
    <dgm:pt modelId="{596B0290-FDAD-45CA-B2C3-107CD14B553B}" type="pres">
      <dgm:prSet presAssocID="{45A997C0-1389-425C-9E1B-BEC14370CCE8}" presName="node" presStyleLbl="node1" presStyleIdx="0" presStyleCnt="7">
        <dgm:presLayoutVars>
          <dgm:bulletEnabled val="1"/>
        </dgm:presLayoutVars>
      </dgm:prSet>
      <dgm:spPr/>
      <dgm:t>
        <a:bodyPr/>
        <a:lstStyle/>
        <a:p>
          <a:endParaRPr lang="sv-SE"/>
        </a:p>
      </dgm:t>
    </dgm:pt>
    <dgm:pt modelId="{308B99C1-BE84-4092-9479-D3911F5C6592}" type="pres">
      <dgm:prSet presAssocID="{843D81E8-761E-4CF8-9823-31980085A534}" presName="Name9" presStyleLbl="parChTrans1D2" presStyleIdx="1" presStyleCnt="7"/>
      <dgm:spPr/>
      <dgm:t>
        <a:bodyPr/>
        <a:lstStyle/>
        <a:p>
          <a:endParaRPr lang="sv-SE"/>
        </a:p>
      </dgm:t>
    </dgm:pt>
    <dgm:pt modelId="{08DDC04F-3313-4AF7-B25F-8D07B47547F7}" type="pres">
      <dgm:prSet presAssocID="{843D81E8-761E-4CF8-9823-31980085A534}" presName="connTx" presStyleLbl="parChTrans1D2" presStyleIdx="1" presStyleCnt="7"/>
      <dgm:spPr/>
      <dgm:t>
        <a:bodyPr/>
        <a:lstStyle/>
        <a:p>
          <a:endParaRPr lang="sv-SE"/>
        </a:p>
      </dgm:t>
    </dgm:pt>
    <dgm:pt modelId="{CC0CAF2D-9B4C-4DAC-9591-C52AA81B5327}" type="pres">
      <dgm:prSet presAssocID="{FA20260F-BC93-46E8-B8FD-448AE776493F}" presName="node" presStyleLbl="node1" presStyleIdx="1" presStyleCnt="7">
        <dgm:presLayoutVars>
          <dgm:bulletEnabled val="1"/>
        </dgm:presLayoutVars>
      </dgm:prSet>
      <dgm:spPr/>
      <dgm:t>
        <a:bodyPr/>
        <a:lstStyle/>
        <a:p>
          <a:endParaRPr lang="sv-SE"/>
        </a:p>
      </dgm:t>
    </dgm:pt>
    <dgm:pt modelId="{7B1D60A9-63E9-4583-94F5-1069484DDA94}" type="pres">
      <dgm:prSet presAssocID="{ABAC0CC8-4018-4220-8390-3237B3422756}" presName="Name9" presStyleLbl="parChTrans1D2" presStyleIdx="2" presStyleCnt="7"/>
      <dgm:spPr/>
      <dgm:t>
        <a:bodyPr/>
        <a:lstStyle/>
        <a:p>
          <a:endParaRPr lang="sv-SE"/>
        </a:p>
      </dgm:t>
    </dgm:pt>
    <dgm:pt modelId="{A4ADB128-BC68-4944-B12D-196470785CF5}" type="pres">
      <dgm:prSet presAssocID="{ABAC0CC8-4018-4220-8390-3237B3422756}" presName="connTx" presStyleLbl="parChTrans1D2" presStyleIdx="2" presStyleCnt="7"/>
      <dgm:spPr/>
      <dgm:t>
        <a:bodyPr/>
        <a:lstStyle/>
        <a:p>
          <a:endParaRPr lang="sv-SE"/>
        </a:p>
      </dgm:t>
    </dgm:pt>
    <dgm:pt modelId="{553B2D61-B810-4037-86B9-3C432234E154}" type="pres">
      <dgm:prSet presAssocID="{E99128E6-1916-4257-98AC-8E7AFE429D94}" presName="node" presStyleLbl="node1" presStyleIdx="2" presStyleCnt="7">
        <dgm:presLayoutVars>
          <dgm:bulletEnabled val="1"/>
        </dgm:presLayoutVars>
      </dgm:prSet>
      <dgm:spPr/>
      <dgm:t>
        <a:bodyPr/>
        <a:lstStyle/>
        <a:p>
          <a:endParaRPr lang="sv-SE"/>
        </a:p>
      </dgm:t>
    </dgm:pt>
    <dgm:pt modelId="{2643C658-37F3-4552-ACDF-724F4055CD00}" type="pres">
      <dgm:prSet presAssocID="{203DF5D3-AC7D-4115-A683-BA9C5C072ED4}" presName="Name9" presStyleLbl="parChTrans1D2" presStyleIdx="3" presStyleCnt="7"/>
      <dgm:spPr/>
      <dgm:t>
        <a:bodyPr/>
        <a:lstStyle/>
        <a:p>
          <a:endParaRPr lang="sv-SE"/>
        </a:p>
      </dgm:t>
    </dgm:pt>
    <dgm:pt modelId="{326E36DF-076E-4547-BA2C-3D0006ABE641}" type="pres">
      <dgm:prSet presAssocID="{203DF5D3-AC7D-4115-A683-BA9C5C072ED4}" presName="connTx" presStyleLbl="parChTrans1D2" presStyleIdx="3" presStyleCnt="7"/>
      <dgm:spPr/>
      <dgm:t>
        <a:bodyPr/>
        <a:lstStyle/>
        <a:p>
          <a:endParaRPr lang="sv-SE"/>
        </a:p>
      </dgm:t>
    </dgm:pt>
    <dgm:pt modelId="{6BA6624F-DFCE-43A3-9B1F-B77CA78E605A}" type="pres">
      <dgm:prSet presAssocID="{32BD3BBE-35B0-4E35-9C4E-38557622F314}" presName="node" presStyleLbl="node1" presStyleIdx="3" presStyleCnt="7">
        <dgm:presLayoutVars>
          <dgm:bulletEnabled val="1"/>
        </dgm:presLayoutVars>
      </dgm:prSet>
      <dgm:spPr/>
      <dgm:t>
        <a:bodyPr/>
        <a:lstStyle/>
        <a:p>
          <a:endParaRPr lang="sv-SE"/>
        </a:p>
      </dgm:t>
    </dgm:pt>
    <dgm:pt modelId="{22D41A0E-B732-4E91-B87B-3A75BE97EAA8}" type="pres">
      <dgm:prSet presAssocID="{2D53CFE0-97A0-47D0-AE6B-8CFDA3E46F64}" presName="Name9" presStyleLbl="parChTrans1D2" presStyleIdx="4" presStyleCnt="7"/>
      <dgm:spPr/>
      <dgm:t>
        <a:bodyPr/>
        <a:lstStyle/>
        <a:p>
          <a:endParaRPr lang="sv-SE"/>
        </a:p>
      </dgm:t>
    </dgm:pt>
    <dgm:pt modelId="{6CDB95AF-B5ED-403B-AD07-C33A51542C9F}" type="pres">
      <dgm:prSet presAssocID="{2D53CFE0-97A0-47D0-AE6B-8CFDA3E46F64}" presName="connTx" presStyleLbl="parChTrans1D2" presStyleIdx="4" presStyleCnt="7"/>
      <dgm:spPr/>
      <dgm:t>
        <a:bodyPr/>
        <a:lstStyle/>
        <a:p>
          <a:endParaRPr lang="sv-SE"/>
        </a:p>
      </dgm:t>
    </dgm:pt>
    <dgm:pt modelId="{4E10E036-1DE4-4934-B557-4BAB5E0A98E3}" type="pres">
      <dgm:prSet presAssocID="{2053A664-FB45-41DD-9976-884AEC7E12E9}" presName="node" presStyleLbl="node1" presStyleIdx="4" presStyleCnt="7">
        <dgm:presLayoutVars>
          <dgm:bulletEnabled val="1"/>
        </dgm:presLayoutVars>
      </dgm:prSet>
      <dgm:spPr/>
      <dgm:t>
        <a:bodyPr/>
        <a:lstStyle/>
        <a:p>
          <a:endParaRPr lang="sv-SE"/>
        </a:p>
      </dgm:t>
    </dgm:pt>
    <dgm:pt modelId="{F2236222-72B5-4D98-ACEA-00D66623ED35}" type="pres">
      <dgm:prSet presAssocID="{7CD69FBF-D616-4E14-93E5-9DCC765D64B2}" presName="Name9" presStyleLbl="parChTrans1D2" presStyleIdx="5" presStyleCnt="7"/>
      <dgm:spPr/>
      <dgm:t>
        <a:bodyPr/>
        <a:lstStyle/>
        <a:p>
          <a:endParaRPr lang="sv-SE"/>
        </a:p>
      </dgm:t>
    </dgm:pt>
    <dgm:pt modelId="{4048E72F-C957-4741-ABD4-6DBE75A28BF6}" type="pres">
      <dgm:prSet presAssocID="{7CD69FBF-D616-4E14-93E5-9DCC765D64B2}" presName="connTx" presStyleLbl="parChTrans1D2" presStyleIdx="5" presStyleCnt="7"/>
      <dgm:spPr/>
      <dgm:t>
        <a:bodyPr/>
        <a:lstStyle/>
        <a:p>
          <a:endParaRPr lang="sv-SE"/>
        </a:p>
      </dgm:t>
    </dgm:pt>
    <dgm:pt modelId="{222017F9-750F-43C7-A343-844A64AA8CA0}" type="pres">
      <dgm:prSet presAssocID="{C9F12A2E-B7C2-4287-9443-9A2B3EE3ECDE}" presName="node" presStyleLbl="node1" presStyleIdx="5" presStyleCnt="7">
        <dgm:presLayoutVars>
          <dgm:bulletEnabled val="1"/>
        </dgm:presLayoutVars>
      </dgm:prSet>
      <dgm:spPr/>
      <dgm:t>
        <a:bodyPr/>
        <a:lstStyle/>
        <a:p>
          <a:endParaRPr lang="sv-SE"/>
        </a:p>
      </dgm:t>
    </dgm:pt>
    <dgm:pt modelId="{BCE7C64F-DEC4-49D0-90FC-D4B4ED1832B4}" type="pres">
      <dgm:prSet presAssocID="{3F76C93B-1F68-4334-AB26-75C9143A95F6}" presName="Name9" presStyleLbl="parChTrans1D2" presStyleIdx="6" presStyleCnt="7"/>
      <dgm:spPr/>
      <dgm:t>
        <a:bodyPr/>
        <a:lstStyle/>
        <a:p>
          <a:endParaRPr lang="sv-SE"/>
        </a:p>
      </dgm:t>
    </dgm:pt>
    <dgm:pt modelId="{6091771C-DF36-45B0-95CE-2FA5D9453137}" type="pres">
      <dgm:prSet presAssocID="{3F76C93B-1F68-4334-AB26-75C9143A95F6}" presName="connTx" presStyleLbl="parChTrans1D2" presStyleIdx="6" presStyleCnt="7"/>
      <dgm:spPr/>
      <dgm:t>
        <a:bodyPr/>
        <a:lstStyle/>
        <a:p>
          <a:endParaRPr lang="sv-SE"/>
        </a:p>
      </dgm:t>
    </dgm:pt>
    <dgm:pt modelId="{78DC9859-26E4-4C21-9CF9-C472C4E7515B}" type="pres">
      <dgm:prSet presAssocID="{564C6C6F-738E-454A-A8E0-AE7B69167612}" presName="node" presStyleLbl="node1" presStyleIdx="6" presStyleCnt="7">
        <dgm:presLayoutVars>
          <dgm:bulletEnabled val="1"/>
        </dgm:presLayoutVars>
      </dgm:prSet>
      <dgm:spPr/>
      <dgm:t>
        <a:bodyPr/>
        <a:lstStyle/>
        <a:p>
          <a:endParaRPr lang="sv-SE"/>
        </a:p>
      </dgm:t>
    </dgm:pt>
  </dgm:ptLst>
  <dgm:cxnLst>
    <dgm:cxn modelId="{50A89443-41F4-44B3-AA01-7D827D2F4EF9}" srcId="{8EAB31BF-1F2B-4AD2-87CC-9335A1D8E05E}" destId="{32BD3BBE-35B0-4E35-9C4E-38557622F314}" srcOrd="3" destOrd="0" parTransId="{203DF5D3-AC7D-4115-A683-BA9C5C072ED4}" sibTransId="{E8C1F33C-EDF8-4044-A10B-DE7B81C9084E}"/>
    <dgm:cxn modelId="{D9D5C8BB-BDAA-46C1-8C2A-6AC2C3B8B1BD}" type="presOf" srcId="{ABAC0CC8-4018-4220-8390-3237B3422756}" destId="{7B1D60A9-63E9-4583-94F5-1069484DDA94}" srcOrd="0" destOrd="0" presId="urn:microsoft.com/office/officeart/2005/8/layout/radial1"/>
    <dgm:cxn modelId="{045C5BC5-225B-4F23-98FB-A53FDC329352}" srcId="{43E7ACD5-1AD8-4BF2-A7F3-C12A4DCE2E63}" destId="{8EAB31BF-1F2B-4AD2-87CC-9335A1D8E05E}" srcOrd="0" destOrd="0" parTransId="{FFEFBF06-D11D-4576-8688-9BF3CA00A212}" sibTransId="{115DA084-8694-410A-B745-25EF60A3D181}"/>
    <dgm:cxn modelId="{AE2B0FD5-3AF7-45A5-8813-AAC4F33256FF}" type="presOf" srcId="{8DE98845-4E16-4C64-A752-0B7423633927}" destId="{B0C12F16-8348-494E-B87A-77D3497438DF}" srcOrd="1" destOrd="0" presId="urn:microsoft.com/office/officeart/2005/8/layout/radial1"/>
    <dgm:cxn modelId="{9F8C8F2F-F003-4B5A-A01C-26F538EC00A5}" srcId="{8EAB31BF-1F2B-4AD2-87CC-9335A1D8E05E}" destId="{2053A664-FB45-41DD-9976-884AEC7E12E9}" srcOrd="4" destOrd="0" parTransId="{2D53CFE0-97A0-47D0-AE6B-8CFDA3E46F64}" sibTransId="{D00AF5FC-403E-4AB0-8D8A-639C23475365}"/>
    <dgm:cxn modelId="{7B17F708-E8B7-47D1-ABDE-CBAA655E0A56}" type="presOf" srcId="{2D53CFE0-97A0-47D0-AE6B-8CFDA3E46F64}" destId="{22D41A0E-B732-4E91-B87B-3A75BE97EAA8}" srcOrd="0" destOrd="0" presId="urn:microsoft.com/office/officeart/2005/8/layout/radial1"/>
    <dgm:cxn modelId="{F9FFD58D-369D-4345-A9DB-479B936B170F}" type="presOf" srcId="{2053A664-FB45-41DD-9976-884AEC7E12E9}" destId="{4E10E036-1DE4-4934-B557-4BAB5E0A98E3}" srcOrd="0" destOrd="0" presId="urn:microsoft.com/office/officeart/2005/8/layout/radial1"/>
    <dgm:cxn modelId="{ED4E5772-9167-459D-9D5F-14B6619D4131}" type="presOf" srcId="{45A997C0-1389-425C-9E1B-BEC14370CCE8}" destId="{596B0290-FDAD-45CA-B2C3-107CD14B553B}" srcOrd="0" destOrd="0" presId="urn:microsoft.com/office/officeart/2005/8/layout/radial1"/>
    <dgm:cxn modelId="{93E38E6D-3A65-4D34-AB66-16C8C526B735}" srcId="{8EAB31BF-1F2B-4AD2-87CC-9335A1D8E05E}" destId="{C9F12A2E-B7C2-4287-9443-9A2B3EE3ECDE}" srcOrd="5" destOrd="0" parTransId="{7CD69FBF-D616-4E14-93E5-9DCC765D64B2}" sibTransId="{3E1B372F-6943-4742-A9D7-C593AA80CF1A}"/>
    <dgm:cxn modelId="{CC7663BA-CE36-4EAF-8B80-B84598B4EC1D}" type="presOf" srcId="{843D81E8-761E-4CF8-9823-31980085A534}" destId="{08DDC04F-3313-4AF7-B25F-8D07B47547F7}" srcOrd="1" destOrd="0" presId="urn:microsoft.com/office/officeart/2005/8/layout/radial1"/>
    <dgm:cxn modelId="{FCDEDBA7-F65D-4D5A-8EA6-FA4DCD799C34}" srcId="{8EAB31BF-1F2B-4AD2-87CC-9335A1D8E05E}" destId="{564C6C6F-738E-454A-A8E0-AE7B69167612}" srcOrd="6" destOrd="0" parTransId="{3F76C93B-1F68-4334-AB26-75C9143A95F6}" sibTransId="{C7B12C65-A457-4A0F-B469-31194FF0A79C}"/>
    <dgm:cxn modelId="{E085224B-0842-482D-AB24-28100F7B0898}" type="presOf" srcId="{FA20260F-BC93-46E8-B8FD-448AE776493F}" destId="{CC0CAF2D-9B4C-4DAC-9591-C52AA81B5327}" srcOrd="0" destOrd="0" presId="urn:microsoft.com/office/officeart/2005/8/layout/radial1"/>
    <dgm:cxn modelId="{6B508238-92C3-475B-950F-C844F1917F64}" type="presOf" srcId="{8EAB31BF-1F2B-4AD2-87CC-9335A1D8E05E}" destId="{DE9D52B3-1988-474F-8539-428314F8635F}" srcOrd="0" destOrd="0" presId="urn:microsoft.com/office/officeart/2005/8/layout/radial1"/>
    <dgm:cxn modelId="{6778D6FC-D700-4722-A424-974E81B6DABC}" srcId="{8EAB31BF-1F2B-4AD2-87CC-9335A1D8E05E}" destId="{45A997C0-1389-425C-9E1B-BEC14370CCE8}" srcOrd="0" destOrd="0" parTransId="{8DE98845-4E16-4C64-A752-0B7423633927}" sibTransId="{AD91940A-5195-4A37-8DD5-C378E23892CA}"/>
    <dgm:cxn modelId="{F74E0324-964D-4C69-ACFB-26C051756717}" type="presOf" srcId="{32BD3BBE-35B0-4E35-9C4E-38557622F314}" destId="{6BA6624F-DFCE-43A3-9B1F-B77CA78E605A}" srcOrd="0" destOrd="0" presId="urn:microsoft.com/office/officeart/2005/8/layout/radial1"/>
    <dgm:cxn modelId="{A37B2575-89A1-46A7-87E7-A8F534A89F38}" srcId="{8EAB31BF-1F2B-4AD2-87CC-9335A1D8E05E}" destId="{FA20260F-BC93-46E8-B8FD-448AE776493F}" srcOrd="1" destOrd="0" parTransId="{843D81E8-761E-4CF8-9823-31980085A534}" sibTransId="{C81D6A26-D355-4792-B4F4-802A5B159489}"/>
    <dgm:cxn modelId="{B005539B-29CE-4490-821D-44219530FD8A}" type="presOf" srcId="{ABAC0CC8-4018-4220-8390-3237B3422756}" destId="{A4ADB128-BC68-4944-B12D-196470785CF5}" srcOrd="1" destOrd="0" presId="urn:microsoft.com/office/officeart/2005/8/layout/radial1"/>
    <dgm:cxn modelId="{EE0AF5E5-D5F5-4EAC-8C0E-C3C828F96F72}" type="presOf" srcId="{7CD69FBF-D616-4E14-93E5-9DCC765D64B2}" destId="{F2236222-72B5-4D98-ACEA-00D66623ED35}" srcOrd="0" destOrd="0" presId="urn:microsoft.com/office/officeart/2005/8/layout/radial1"/>
    <dgm:cxn modelId="{581393C7-7325-4F58-A00C-AFA31C1A5639}" type="presOf" srcId="{3F76C93B-1F68-4334-AB26-75C9143A95F6}" destId="{BCE7C64F-DEC4-49D0-90FC-D4B4ED1832B4}" srcOrd="0" destOrd="0" presId="urn:microsoft.com/office/officeart/2005/8/layout/radial1"/>
    <dgm:cxn modelId="{9B03AF80-25EA-4BDE-A211-2ADBAE056A33}" type="presOf" srcId="{203DF5D3-AC7D-4115-A683-BA9C5C072ED4}" destId="{326E36DF-076E-4547-BA2C-3D0006ABE641}" srcOrd="1" destOrd="0" presId="urn:microsoft.com/office/officeart/2005/8/layout/radial1"/>
    <dgm:cxn modelId="{0726E06E-4F62-4553-B55A-D1EE44D272A3}" srcId="{8EAB31BF-1F2B-4AD2-87CC-9335A1D8E05E}" destId="{E99128E6-1916-4257-98AC-8E7AFE429D94}" srcOrd="2" destOrd="0" parTransId="{ABAC0CC8-4018-4220-8390-3237B3422756}" sibTransId="{4AEC5B68-527B-4196-A581-4446F3BE58B6}"/>
    <dgm:cxn modelId="{E1582DC9-EF9C-414C-9704-16B54989FC41}" type="presOf" srcId="{2D53CFE0-97A0-47D0-AE6B-8CFDA3E46F64}" destId="{6CDB95AF-B5ED-403B-AD07-C33A51542C9F}" srcOrd="1" destOrd="0" presId="urn:microsoft.com/office/officeart/2005/8/layout/radial1"/>
    <dgm:cxn modelId="{4896F669-95F9-4A4B-8482-5FBDA30FFE17}" type="presOf" srcId="{7CD69FBF-D616-4E14-93E5-9DCC765D64B2}" destId="{4048E72F-C957-4741-ABD4-6DBE75A28BF6}" srcOrd="1" destOrd="0" presId="urn:microsoft.com/office/officeart/2005/8/layout/radial1"/>
    <dgm:cxn modelId="{9661B371-6229-4AD4-953A-FF1C66616501}" type="presOf" srcId="{843D81E8-761E-4CF8-9823-31980085A534}" destId="{308B99C1-BE84-4092-9479-D3911F5C6592}" srcOrd="0" destOrd="0" presId="urn:microsoft.com/office/officeart/2005/8/layout/radial1"/>
    <dgm:cxn modelId="{764C78EF-DD41-4A4C-86E8-636C8DDD20D9}" type="presOf" srcId="{8DE98845-4E16-4C64-A752-0B7423633927}" destId="{765D7846-F509-4D06-AC64-7A5CCABE403B}" srcOrd="0" destOrd="0" presId="urn:microsoft.com/office/officeart/2005/8/layout/radial1"/>
    <dgm:cxn modelId="{BCD87F99-BAB6-4203-A2BA-B11FE4D5A4A2}" type="presOf" srcId="{E99128E6-1916-4257-98AC-8E7AFE429D94}" destId="{553B2D61-B810-4037-86B9-3C432234E154}" srcOrd="0" destOrd="0" presId="urn:microsoft.com/office/officeart/2005/8/layout/radial1"/>
    <dgm:cxn modelId="{707BF727-3B72-4C7D-963E-DE395B49D9AB}" type="presOf" srcId="{C9F12A2E-B7C2-4287-9443-9A2B3EE3ECDE}" destId="{222017F9-750F-43C7-A343-844A64AA8CA0}" srcOrd="0" destOrd="0" presId="urn:microsoft.com/office/officeart/2005/8/layout/radial1"/>
    <dgm:cxn modelId="{E04A505D-C0BB-4226-8931-FDC3012BB3F3}" type="presOf" srcId="{564C6C6F-738E-454A-A8E0-AE7B69167612}" destId="{78DC9859-26E4-4C21-9CF9-C472C4E7515B}" srcOrd="0" destOrd="0" presId="urn:microsoft.com/office/officeart/2005/8/layout/radial1"/>
    <dgm:cxn modelId="{21959E8A-4148-4EBA-A24D-94BFECCF8ECE}" type="presOf" srcId="{203DF5D3-AC7D-4115-A683-BA9C5C072ED4}" destId="{2643C658-37F3-4552-ACDF-724F4055CD00}" srcOrd="0" destOrd="0" presId="urn:microsoft.com/office/officeart/2005/8/layout/radial1"/>
    <dgm:cxn modelId="{16A8EA96-4E05-4C0B-B16A-5F3073C4B76F}" type="presOf" srcId="{3F76C93B-1F68-4334-AB26-75C9143A95F6}" destId="{6091771C-DF36-45B0-95CE-2FA5D9453137}" srcOrd="1" destOrd="0" presId="urn:microsoft.com/office/officeart/2005/8/layout/radial1"/>
    <dgm:cxn modelId="{9709C2C1-AA03-42DA-B5FA-37F34D955500}" type="presOf" srcId="{43E7ACD5-1AD8-4BF2-A7F3-C12A4DCE2E63}" destId="{11700A38-3C20-4B41-A8BD-A79E833174C2}" srcOrd="0" destOrd="0" presId="urn:microsoft.com/office/officeart/2005/8/layout/radial1"/>
    <dgm:cxn modelId="{2037ADC2-6172-44EA-AC1E-9CEDAC25DF2D}" type="presParOf" srcId="{11700A38-3C20-4B41-A8BD-A79E833174C2}" destId="{DE9D52B3-1988-474F-8539-428314F8635F}" srcOrd="0" destOrd="0" presId="urn:microsoft.com/office/officeart/2005/8/layout/radial1"/>
    <dgm:cxn modelId="{5D26043D-4216-4793-A5AA-0C6B4FA77E4E}" type="presParOf" srcId="{11700A38-3C20-4B41-A8BD-A79E833174C2}" destId="{765D7846-F509-4D06-AC64-7A5CCABE403B}" srcOrd="1" destOrd="0" presId="urn:microsoft.com/office/officeart/2005/8/layout/radial1"/>
    <dgm:cxn modelId="{C1A0C6E0-FA05-4ED0-9103-EBB320169BA6}" type="presParOf" srcId="{765D7846-F509-4D06-AC64-7A5CCABE403B}" destId="{B0C12F16-8348-494E-B87A-77D3497438DF}" srcOrd="0" destOrd="0" presId="urn:microsoft.com/office/officeart/2005/8/layout/radial1"/>
    <dgm:cxn modelId="{F78F9DF1-EDB1-44AB-9001-8CB88CCB9A75}" type="presParOf" srcId="{11700A38-3C20-4B41-A8BD-A79E833174C2}" destId="{596B0290-FDAD-45CA-B2C3-107CD14B553B}" srcOrd="2" destOrd="0" presId="urn:microsoft.com/office/officeart/2005/8/layout/radial1"/>
    <dgm:cxn modelId="{8E9BB5AF-5847-45F5-A32E-007814D3A3DB}" type="presParOf" srcId="{11700A38-3C20-4B41-A8BD-A79E833174C2}" destId="{308B99C1-BE84-4092-9479-D3911F5C6592}" srcOrd="3" destOrd="0" presId="urn:microsoft.com/office/officeart/2005/8/layout/radial1"/>
    <dgm:cxn modelId="{B4012BB8-60F8-4908-BFCC-7D70ECE8986C}" type="presParOf" srcId="{308B99C1-BE84-4092-9479-D3911F5C6592}" destId="{08DDC04F-3313-4AF7-B25F-8D07B47547F7}" srcOrd="0" destOrd="0" presId="urn:microsoft.com/office/officeart/2005/8/layout/radial1"/>
    <dgm:cxn modelId="{9E3FDD89-D08C-4DFD-838C-1CF70FFB82B7}" type="presParOf" srcId="{11700A38-3C20-4B41-A8BD-A79E833174C2}" destId="{CC0CAF2D-9B4C-4DAC-9591-C52AA81B5327}" srcOrd="4" destOrd="0" presId="urn:microsoft.com/office/officeart/2005/8/layout/radial1"/>
    <dgm:cxn modelId="{EE4B516E-E079-47DD-924B-B58679CD4A0D}" type="presParOf" srcId="{11700A38-3C20-4B41-A8BD-A79E833174C2}" destId="{7B1D60A9-63E9-4583-94F5-1069484DDA94}" srcOrd="5" destOrd="0" presId="urn:microsoft.com/office/officeart/2005/8/layout/radial1"/>
    <dgm:cxn modelId="{764D7422-43CD-4478-9BAF-FE05B2796E45}" type="presParOf" srcId="{7B1D60A9-63E9-4583-94F5-1069484DDA94}" destId="{A4ADB128-BC68-4944-B12D-196470785CF5}" srcOrd="0" destOrd="0" presId="urn:microsoft.com/office/officeart/2005/8/layout/radial1"/>
    <dgm:cxn modelId="{9F24BE8C-F325-4A0D-BC3F-2EEB9111A27A}" type="presParOf" srcId="{11700A38-3C20-4B41-A8BD-A79E833174C2}" destId="{553B2D61-B810-4037-86B9-3C432234E154}" srcOrd="6" destOrd="0" presId="urn:microsoft.com/office/officeart/2005/8/layout/radial1"/>
    <dgm:cxn modelId="{164635C1-387C-47CB-8E9B-F7792273E863}" type="presParOf" srcId="{11700A38-3C20-4B41-A8BD-A79E833174C2}" destId="{2643C658-37F3-4552-ACDF-724F4055CD00}" srcOrd="7" destOrd="0" presId="urn:microsoft.com/office/officeart/2005/8/layout/radial1"/>
    <dgm:cxn modelId="{01F597C2-92B5-4E51-9CB9-9B8D86B75D9C}" type="presParOf" srcId="{2643C658-37F3-4552-ACDF-724F4055CD00}" destId="{326E36DF-076E-4547-BA2C-3D0006ABE641}" srcOrd="0" destOrd="0" presId="urn:microsoft.com/office/officeart/2005/8/layout/radial1"/>
    <dgm:cxn modelId="{1DDB06ED-0C98-40B8-A3A6-52C073C02703}" type="presParOf" srcId="{11700A38-3C20-4B41-A8BD-A79E833174C2}" destId="{6BA6624F-DFCE-43A3-9B1F-B77CA78E605A}" srcOrd="8" destOrd="0" presId="urn:microsoft.com/office/officeart/2005/8/layout/radial1"/>
    <dgm:cxn modelId="{6D9CEAF1-D1B0-4A5D-AB11-0BAE41337FDF}" type="presParOf" srcId="{11700A38-3C20-4B41-A8BD-A79E833174C2}" destId="{22D41A0E-B732-4E91-B87B-3A75BE97EAA8}" srcOrd="9" destOrd="0" presId="urn:microsoft.com/office/officeart/2005/8/layout/radial1"/>
    <dgm:cxn modelId="{447AF1C1-4444-4187-861D-2772FCB543B9}" type="presParOf" srcId="{22D41A0E-B732-4E91-B87B-3A75BE97EAA8}" destId="{6CDB95AF-B5ED-403B-AD07-C33A51542C9F}" srcOrd="0" destOrd="0" presId="urn:microsoft.com/office/officeart/2005/8/layout/radial1"/>
    <dgm:cxn modelId="{A7AAB8D7-D60B-4D04-9D37-D7A04BA6371E}" type="presParOf" srcId="{11700A38-3C20-4B41-A8BD-A79E833174C2}" destId="{4E10E036-1DE4-4934-B557-4BAB5E0A98E3}" srcOrd="10" destOrd="0" presId="urn:microsoft.com/office/officeart/2005/8/layout/radial1"/>
    <dgm:cxn modelId="{7AC8CC42-8DF6-40D8-BBEC-4B7FD6FBEF4C}" type="presParOf" srcId="{11700A38-3C20-4B41-A8BD-A79E833174C2}" destId="{F2236222-72B5-4D98-ACEA-00D66623ED35}" srcOrd="11" destOrd="0" presId="urn:microsoft.com/office/officeart/2005/8/layout/radial1"/>
    <dgm:cxn modelId="{8D7EAE73-BA28-43F1-8568-AAE70E7B246B}" type="presParOf" srcId="{F2236222-72B5-4D98-ACEA-00D66623ED35}" destId="{4048E72F-C957-4741-ABD4-6DBE75A28BF6}" srcOrd="0" destOrd="0" presId="urn:microsoft.com/office/officeart/2005/8/layout/radial1"/>
    <dgm:cxn modelId="{31609CA2-D5F7-4717-84B9-2C2C0AFBF1FF}" type="presParOf" srcId="{11700A38-3C20-4B41-A8BD-A79E833174C2}" destId="{222017F9-750F-43C7-A343-844A64AA8CA0}" srcOrd="12" destOrd="0" presId="urn:microsoft.com/office/officeart/2005/8/layout/radial1"/>
    <dgm:cxn modelId="{5C9D9047-E3DD-491D-AA11-EB7FF93B1283}" type="presParOf" srcId="{11700A38-3C20-4B41-A8BD-A79E833174C2}" destId="{BCE7C64F-DEC4-49D0-90FC-D4B4ED1832B4}" srcOrd="13" destOrd="0" presId="urn:microsoft.com/office/officeart/2005/8/layout/radial1"/>
    <dgm:cxn modelId="{D627293B-EBAE-400F-BAAB-1306EED5F01B}" type="presParOf" srcId="{BCE7C64F-DEC4-49D0-90FC-D4B4ED1832B4}" destId="{6091771C-DF36-45B0-95CE-2FA5D9453137}" srcOrd="0" destOrd="0" presId="urn:microsoft.com/office/officeart/2005/8/layout/radial1"/>
    <dgm:cxn modelId="{D6A935A7-5B11-4688-805C-9AC7D66DE26F}" type="presParOf" srcId="{11700A38-3C20-4B41-A8BD-A79E833174C2}" destId="{78DC9859-26E4-4C21-9CF9-C472C4E7515B}"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F6843B-004D-4466-8DFC-7593A0B18CA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A6E129E-DF89-4932-8839-73045140DC07}">
      <dgm:prSet phldrT="[Text]"/>
      <dgm:spPr/>
      <dgm:t>
        <a:bodyPr/>
        <a:lstStyle/>
        <a:p>
          <a:r>
            <a:rPr lang="en-US" dirty="0"/>
            <a:t>Graduate Level</a:t>
          </a:r>
        </a:p>
      </dgm:t>
    </dgm:pt>
    <dgm:pt modelId="{FAF06D01-351B-467D-A9DC-E4E507AFACF6}" type="parTrans" cxnId="{1094AB29-663D-4F1F-B0D4-F58B799F4EF6}">
      <dgm:prSet/>
      <dgm:spPr/>
      <dgm:t>
        <a:bodyPr/>
        <a:lstStyle/>
        <a:p>
          <a:endParaRPr lang="en-US"/>
        </a:p>
      </dgm:t>
    </dgm:pt>
    <dgm:pt modelId="{6BBCA195-B3F2-4E02-9D58-B4F78A4FAA25}" type="sibTrans" cxnId="{1094AB29-663D-4F1F-B0D4-F58B799F4EF6}">
      <dgm:prSet/>
      <dgm:spPr/>
      <dgm:t>
        <a:bodyPr/>
        <a:lstStyle/>
        <a:p>
          <a:endParaRPr lang="en-US"/>
        </a:p>
      </dgm:t>
    </dgm:pt>
    <dgm:pt modelId="{C14FFEAF-702E-4CB3-944B-AF45072D7407}">
      <dgm:prSet phldrT="[Text]"/>
      <dgm:spPr/>
      <dgm:t>
        <a:bodyPr/>
        <a:lstStyle/>
        <a:p>
          <a:r>
            <a:rPr lang="en-US" dirty="0"/>
            <a:t>Master in Business Administration (MBA)</a:t>
          </a:r>
        </a:p>
      </dgm:t>
    </dgm:pt>
    <dgm:pt modelId="{C172C727-B1AE-4ED9-8B66-AF40A4492F1D}" type="parTrans" cxnId="{63D2584A-D079-4DFC-8531-CC4B345B016E}">
      <dgm:prSet/>
      <dgm:spPr/>
      <dgm:t>
        <a:bodyPr/>
        <a:lstStyle/>
        <a:p>
          <a:endParaRPr lang="en-US"/>
        </a:p>
      </dgm:t>
    </dgm:pt>
    <dgm:pt modelId="{EC03276E-13B2-44FD-83DE-7ECC2A9705C5}" type="sibTrans" cxnId="{63D2584A-D079-4DFC-8531-CC4B345B016E}">
      <dgm:prSet/>
      <dgm:spPr/>
      <dgm:t>
        <a:bodyPr/>
        <a:lstStyle/>
        <a:p>
          <a:endParaRPr lang="en-US"/>
        </a:p>
      </dgm:t>
    </dgm:pt>
    <dgm:pt modelId="{68AA4DC5-C33B-43DA-8ECE-CD16D0E635D9}">
      <dgm:prSet phldrT="[Text]"/>
      <dgm:spPr/>
      <dgm:t>
        <a:bodyPr/>
        <a:lstStyle/>
        <a:p>
          <a:r>
            <a:rPr lang="fr-FR" dirty="0"/>
            <a:t>Master en Management des Organisations (Université de Picardie Jules Verne – France)</a:t>
          </a:r>
          <a:endParaRPr lang="en-US" dirty="0"/>
        </a:p>
      </dgm:t>
    </dgm:pt>
    <dgm:pt modelId="{F2A0ED8F-C943-4DCA-A332-43373282AEAC}" type="parTrans" cxnId="{9F33177F-B592-4D6E-A6DE-35F46E082B29}">
      <dgm:prSet/>
      <dgm:spPr/>
      <dgm:t>
        <a:bodyPr/>
        <a:lstStyle/>
        <a:p>
          <a:endParaRPr lang="en-US"/>
        </a:p>
      </dgm:t>
    </dgm:pt>
    <dgm:pt modelId="{D1E6D810-72D4-4C49-8979-C559694CB5CD}" type="sibTrans" cxnId="{9F33177F-B592-4D6E-A6DE-35F46E082B29}">
      <dgm:prSet/>
      <dgm:spPr/>
      <dgm:t>
        <a:bodyPr/>
        <a:lstStyle/>
        <a:p>
          <a:endParaRPr lang="en-US"/>
        </a:p>
      </dgm:t>
    </dgm:pt>
    <dgm:pt modelId="{BD8C5EA8-1C35-48E3-BA14-9CEBBE4D8CD5}" type="pres">
      <dgm:prSet presAssocID="{06F6843B-004D-4466-8DFC-7593A0B18CA3}" presName="hierChild1" presStyleCnt="0">
        <dgm:presLayoutVars>
          <dgm:orgChart val="1"/>
          <dgm:chPref val="1"/>
          <dgm:dir/>
          <dgm:animOne val="branch"/>
          <dgm:animLvl val="lvl"/>
          <dgm:resizeHandles/>
        </dgm:presLayoutVars>
      </dgm:prSet>
      <dgm:spPr/>
      <dgm:t>
        <a:bodyPr/>
        <a:lstStyle/>
        <a:p>
          <a:endParaRPr lang="sv-SE"/>
        </a:p>
      </dgm:t>
    </dgm:pt>
    <dgm:pt modelId="{F6EE2162-F16D-49AA-A708-077115710CF9}" type="pres">
      <dgm:prSet presAssocID="{2A6E129E-DF89-4932-8839-73045140DC07}" presName="hierRoot1" presStyleCnt="0">
        <dgm:presLayoutVars>
          <dgm:hierBranch val="init"/>
        </dgm:presLayoutVars>
      </dgm:prSet>
      <dgm:spPr/>
    </dgm:pt>
    <dgm:pt modelId="{89585207-60B7-4862-93C1-5C6076FE6958}" type="pres">
      <dgm:prSet presAssocID="{2A6E129E-DF89-4932-8839-73045140DC07}" presName="rootComposite1" presStyleCnt="0"/>
      <dgm:spPr/>
    </dgm:pt>
    <dgm:pt modelId="{50989C10-E668-493A-ABDF-D59BC48269B7}" type="pres">
      <dgm:prSet presAssocID="{2A6E129E-DF89-4932-8839-73045140DC07}" presName="rootText1" presStyleLbl="node0" presStyleIdx="0" presStyleCnt="1">
        <dgm:presLayoutVars>
          <dgm:chPref val="3"/>
        </dgm:presLayoutVars>
      </dgm:prSet>
      <dgm:spPr/>
      <dgm:t>
        <a:bodyPr/>
        <a:lstStyle/>
        <a:p>
          <a:endParaRPr lang="sv-SE"/>
        </a:p>
      </dgm:t>
    </dgm:pt>
    <dgm:pt modelId="{B928E64D-FE6A-48D2-9CEA-8C2960885DAC}" type="pres">
      <dgm:prSet presAssocID="{2A6E129E-DF89-4932-8839-73045140DC07}" presName="rootConnector1" presStyleLbl="node1" presStyleIdx="0" presStyleCnt="0"/>
      <dgm:spPr/>
      <dgm:t>
        <a:bodyPr/>
        <a:lstStyle/>
        <a:p>
          <a:endParaRPr lang="sv-SE"/>
        </a:p>
      </dgm:t>
    </dgm:pt>
    <dgm:pt modelId="{047839FD-A999-4BE1-BDE9-38CC10790CE0}" type="pres">
      <dgm:prSet presAssocID="{2A6E129E-DF89-4932-8839-73045140DC07}" presName="hierChild2" presStyleCnt="0"/>
      <dgm:spPr/>
    </dgm:pt>
    <dgm:pt modelId="{B6DDDB2D-7EFD-4B02-9ED0-C03229D22331}" type="pres">
      <dgm:prSet presAssocID="{C172C727-B1AE-4ED9-8B66-AF40A4492F1D}" presName="Name37" presStyleLbl="parChTrans1D2" presStyleIdx="0" presStyleCnt="2"/>
      <dgm:spPr/>
      <dgm:t>
        <a:bodyPr/>
        <a:lstStyle/>
        <a:p>
          <a:endParaRPr lang="sv-SE"/>
        </a:p>
      </dgm:t>
    </dgm:pt>
    <dgm:pt modelId="{55B63D86-1698-4DFE-9D4A-55E5BD26D718}" type="pres">
      <dgm:prSet presAssocID="{C14FFEAF-702E-4CB3-944B-AF45072D7407}" presName="hierRoot2" presStyleCnt="0">
        <dgm:presLayoutVars>
          <dgm:hierBranch val="init"/>
        </dgm:presLayoutVars>
      </dgm:prSet>
      <dgm:spPr/>
    </dgm:pt>
    <dgm:pt modelId="{C10CC244-4CFB-4525-816E-6242887C8CDB}" type="pres">
      <dgm:prSet presAssocID="{C14FFEAF-702E-4CB3-944B-AF45072D7407}" presName="rootComposite" presStyleCnt="0"/>
      <dgm:spPr/>
    </dgm:pt>
    <dgm:pt modelId="{30528E6C-13B9-444D-B870-920B5A362B85}" type="pres">
      <dgm:prSet presAssocID="{C14FFEAF-702E-4CB3-944B-AF45072D7407}" presName="rootText" presStyleLbl="node2" presStyleIdx="0" presStyleCnt="2">
        <dgm:presLayoutVars>
          <dgm:chPref val="3"/>
        </dgm:presLayoutVars>
      </dgm:prSet>
      <dgm:spPr/>
      <dgm:t>
        <a:bodyPr/>
        <a:lstStyle/>
        <a:p>
          <a:endParaRPr lang="sv-SE"/>
        </a:p>
      </dgm:t>
    </dgm:pt>
    <dgm:pt modelId="{A4122812-9950-4D2F-AF8B-3611CF3BEA1F}" type="pres">
      <dgm:prSet presAssocID="{C14FFEAF-702E-4CB3-944B-AF45072D7407}" presName="rootConnector" presStyleLbl="node2" presStyleIdx="0" presStyleCnt="2"/>
      <dgm:spPr/>
      <dgm:t>
        <a:bodyPr/>
        <a:lstStyle/>
        <a:p>
          <a:endParaRPr lang="sv-SE"/>
        </a:p>
      </dgm:t>
    </dgm:pt>
    <dgm:pt modelId="{3E77D040-A69A-4511-AED6-F6B33F1494A3}" type="pres">
      <dgm:prSet presAssocID="{C14FFEAF-702E-4CB3-944B-AF45072D7407}" presName="hierChild4" presStyleCnt="0"/>
      <dgm:spPr/>
    </dgm:pt>
    <dgm:pt modelId="{D03EB498-172C-449C-BA0C-21069AF06D68}" type="pres">
      <dgm:prSet presAssocID="{C14FFEAF-702E-4CB3-944B-AF45072D7407}" presName="hierChild5" presStyleCnt="0"/>
      <dgm:spPr/>
    </dgm:pt>
    <dgm:pt modelId="{D9C1E34E-DE06-42DC-BD96-3549EA828E80}" type="pres">
      <dgm:prSet presAssocID="{F2A0ED8F-C943-4DCA-A332-43373282AEAC}" presName="Name37" presStyleLbl="parChTrans1D2" presStyleIdx="1" presStyleCnt="2"/>
      <dgm:spPr/>
      <dgm:t>
        <a:bodyPr/>
        <a:lstStyle/>
        <a:p>
          <a:endParaRPr lang="sv-SE"/>
        </a:p>
      </dgm:t>
    </dgm:pt>
    <dgm:pt modelId="{47092D72-3568-4BE5-B2EF-BDF234E89112}" type="pres">
      <dgm:prSet presAssocID="{68AA4DC5-C33B-43DA-8ECE-CD16D0E635D9}" presName="hierRoot2" presStyleCnt="0">
        <dgm:presLayoutVars>
          <dgm:hierBranch val="init"/>
        </dgm:presLayoutVars>
      </dgm:prSet>
      <dgm:spPr/>
    </dgm:pt>
    <dgm:pt modelId="{1B8757D2-E609-4190-A57D-4F984AD36F17}" type="pres">
      <dgm:prSet presAssocID="{68AA4DC5-C33B-43DA-8ECE-CD16D0E635D9}" presName="rootComposite" presStyleCnt="0"/>
      <dgm:spPr/>
    </dgm:pt>
    <dgm:pt modelId="{2CC728D0-BD73-44FA-981C-75B2E7EF7506}" type="pres">
      <dgm:prSet presAssocID="{68AA4DC5-C33B-43DA-8ECE-CD16D0E635D9}" presName="rootText" presStyleLbl="node2" presStyleIdx="1" presStyleCnt="2">
        <dgm:presLayoutVars>
          <dgm:chPref val="3"/>
        </dgm:presLayoutVars>
      </dgm:prSet>
      <dgm:spPr/>
      <dgm:t>
        <a:bodyPr/>
        <a:lstStyle/>
        <a:p>
          <a:endParaRPr lang="sv-SE"/>
        </a:p>
      </dgm:t>
    </dgm:pt>
    <dgm:pt modelId="{34619753-67AB-45FF-83BE-0E9EA8C53FBD}" type="pres">
      <dgm:prSet presAssocID="{68AA4DC5-C33B-43DA-8ECE-CD16D0E635D9}" presName="rootConnector" presStyleLbl="node2" presStyleIdx="1" presStyleCnt="2"/>
      <dgm:spPr/>
      <dgm:t>
        <a:bodyPr/>
        <a:lstStyle/>
        <a:p>
          <a:endParaRPr lang="sv-SE"/>
        </a:p>
      </dgm:t>
    </dgm:pt>
    <dgm:pt modelId="{18408907-8A59-4F22-95CF-D8A8F4A17DAA}" type="pres">
      <dgm:prSet presAssocID="{68AA4DC5-C33B-43DA-8ECE-CD16D0E635D9}" presName="hierChild4" presStyleCnt="0"/>
      <dgm:spPr/>
    </dgm:pt>
    <dgm:pt modelId="{23F8AF6F-3ABC-46BE-9E33-5FE55A3ADA4A}" type="pres">
      <dgm:prSet presAssocID="{68AA4DC5-C33B-43DA-8ECE-CD16D0E635D9}" presName="hierChild5" presStyleCnt="0"/>
      <dgm:spPr/>
    </dgm:pt>
    <dgm:pt modelId="{9851E13B-4062-4B0B-8869-47D3D274DB2C}" type="pres">
      <dgm:prSet presAssocID="{2A6E129E-DF89-4932-8839-73045140DC07}" presName="hierChild3" presStyleCnt="0"/>
      <dgm:spPr/>
    </dgm:pt>
  </dgm:ptLst>
  <dgm:cxnLst>
    <dgm:cxn modelId="{5F4A755A-7905-4435-8555-DFDC9F32A0A7}" type="presOf" srcId="{C172C727-B1AE-4ED9-8B66-AF40A4492F1D}" destId="{B6DDDB2D-7EFD-4B02-9ED0-C03229D22331}" srcOrd="0" destOrd="0" presId="urn:microsoft.com/office/officeart/2005/8/layout/orgChart1"/>
    <dgm:cxn modelId="{AC4F23E9-7472-43F0-AF66-5A1A128AD7D9}" type="presOf" srcId="{2A6E129E-DF89-4932-8839-73045140DC07}" destId="{B928E64D-FE6A-48D2-9CEA-8C2960885DAC}" srcOrd="1" destOrd="0" presId="urn:microsoft.com/office/officeart/2005/8/layout/orgChart1"/>
    <dgm:cxn modelId="{9F33177F-B592-4D6E-A6DE-35F46E082B29}" srcId="{2A6E129E-DF89-4932-8839-73045140DC07}" destId="{68AA4DC5-C33B-43DA-8ECE-CD16D0E635D9}" srcOrd="1" destOrd="0" parTransId="{F2A0ED8F-C943-4DCA-A332-43373282AEAC}" sibTransId="{D1E6D810-72D4-4C49-8979-C559694CB5CD}"/>
    <dgm:cxn modelId="{064D32FF-1233-4010-A716-8618C01AA57D}" type="presOf" srcId="{68AA4DC5-C33B-43DA-8ECE-CD16D0E635D9}" destId="{2CC728D0-BD73-44FA-981C-75B2E7EF7506}" srcOrd="0" destOrd="0" presId="urn:microsoft.com/office/officeart/2005/8/layout/orgChart1"/>
    <dgm:cxn modelId="{1AE55FB3-9928-44AA-875F-4C7E84FA9418}" type="presOf" srcId="{06F6843B-004D-4466-8DFC-7593A0B18CA3}" destId="{BD8C5EA8-1C35-48E3-BA14-9CEBBE4D8CD5}" srcOrd="0" destOrd="0" presId="urn:microsoft.com/office/officeart/2005/8/layout/orgChart1"/>
    <dgm:cxn modelId="{D5653BD5-C406-4CFF-AE65-6AB23E225325}" type="presOf" srcId="{2A6E129E-DF89-4932-8839-73045140DC07}" destId="{50989C10-E668-493A-ABDF-D59BC48269B7}" srcOrd="0" destOrd="0" presId="urn:microsoft.com/office/officeart/2005/8/layout/orgChart1"/>
    <dgm:cxn modelId="{63D2584A-D079-4DFC-8531-CC4B345B016E}" srcId="{2A6E129E-DF89-4932-8839-73045140DC07}" destId="{C14FFEAF-702E-4CB3-944B-AF45072D7407}" srcOrd="0" destOrd="0" parTransId="{C172C727-B1AE-4ED9-8B66-AF40A4492F1D}" sibTransId="{EC03276E-13B2-44FD-83DE-7ECC2A9705C5}"/>
    <dgm:cxn modelId="{93D42E4F-2C2A-4FF6-AE39-1AE3B2A22AA4}" type="presOf" srcId="{C14FFEAF-702E-4CB3-944B-AF45072D7407}" destId="{A4122812-9950-4D2F-AF8B-3611CF3BEA1F}" srcOrd="1" destOrd="0" presId="urn:microsoft.com/office/officeart/2005/8/layout/orgChart1"/>
    <dgm:cxn modelId="{38C886DD-BFD9-42BC-AA2F-F0988B6BE8B4}" type="presOf" srcId="{C14FFEAF-702E-4CB3-944B-AF45072D7407}" destId="{30528E6C-13B9-444D-B870-920B5A362B85}" srcOrd="0" destOrd="0" presId="urn:microsoft.com/office/officeart/2005/8/layout/orgChart1"/>
    <dgm:cxn modelId="{1094AB29-663D-4F1F-B0D4-F58B799F4EF6}" srcId="{06F6843B-004D-4466-8DFC-7593A0B18CA3}" destId="{2A6E129E-DF89-4932-8839-73045140DC07}" srcOrd="0" destOrd="0" parTransId="{FAF06D01-351B-467D-A9DC-E4E507AFACF6}" sibTransId="{6BBCA195-B3F2-4E02-9D58-B4F78A4FAA25}"/>
    <dgm:cxn modelId="{58E21BB9-61CE-4264-939C-83E249DDB3DC}" type="presOf" srcId="{F2A0ED8F-C943-4DCA-A332-43373282AEAC}" destId="{D9C1E34E-DE06-42DC-BD96-3549EA828E80}" srcOrd="0" destOrd="0" presId="urn:microsoft.com/office/officeart/2005/8/layout/orgChart1"/>
    <dgm:cxn modelId="{B7427717-00BC-4AB3-80D7-4956293C38BF}" type="presOf" srcId="{68AA4DC5-C33B-43DA-8ECE-CD16D0E635D9}" destId="{34619753-67AB-45FF-83BE-0E9EA8C53FBD}" srcOrd="1" destOrd="0" presId="urn:microsoft.com/office/officeart/2005/8/layout/orgChart1"/>
    <dgm:cxn modelId="{E35BF617-C147-4C5D-B5A7-126EFACEC19F}" type="presParOf" srcId="{BD8C5EA8-1C35-48E3-BA14-9CEBBE4D8CD5}" destId="{F6EE2162-F16D-49AA-A708-077115710CF9}" srcOrd="0" destOrd="0" presId="urn:microsoft.com/office/officeart/2005/8/layout/orgChart1"/>
    <dgm:cxn modelId="{D02D7EB9-3C50-4969-A34B-40FB05A7034D}" type="presParOf" srcId="{F6EE2162-F16D-49AA-A708-077115710CF9}" destId="{89585207-60B7-4862-93C1-5C6076FE6958}" srcOrd="0" destOrd="0" presId="urn:microsoft.com/office/officeart/2005/8/layout/orgChart1"/>
    <dgm:cxn modelId="{303E9BA8-FA4E-4AA9-BE54-440A112839B7}" type="presParOf" srcId="{89585207-60B7-4862-93C1-5C6076FE6958}" destId="{50989C10-E668-493A-ABDF-D59BC48269B7}" srcOrd="0" destOrd="0" presId="urn:microsoft.com/office/officeart/2005/8/layout/orgChart1"/>
    <dgm:cxn modelId="{5EF100E5-72BA-4159-B54A-0ADED8534494}" type="presParOf" srcId="{89585207-60B7-4862-93C1-5C6076FE6958}" destId="{B928E64D-FE6A-48D2-9CEA-8C2960885DAC}" srcOrd="1" destOrd="0" presId="urn:microsoft.com/office/officeart/2005/8/layout/orgChart1"/>
    <dgm:cxn modelId="{AEE9D7CF-3F61-4FDB-B0D3-4EA25F291AC4}" type="presParOf" srcId="{F6EE2162-F16D-49AA-A708-077115710CF9}" destId="{047839FD-A999-4BE1-BDE9-38CC10790CE0}" srcOrd="1" destOrd="0" presId="urn:microsoft.com/office/officeart/2005/8/layout/orgChart1"/>
    <dgm:cxn modelId="{E7D21C33-294F-48AE-8304-0105D76B6544}" type="presParOf" srcId="{047839FD-A999-4BE1-BDE9-38CC10790CE0}" destId="{B6DDDB2D-7EFD-4B02-9ED0-C03229D22331}" srcOrd="0" destOrd="0" presId="urn:microsoft.com/office/officeart/2005/8/layout/orgChart1"/>
    <dgm:cxn modelId="{4363E129-2204-4891-9206-38D4DF21B6F0}" type="presParOf" srcId="{047839FD-A999-4BE1-BDE9-38CC10790CE0}" destId="{55B63D86-1698-4DFE-9D4A-55E5BD26D718}" srcOrd="1" destOrd="0" presId="urn:microsoft.com/office/officeart/2005/8/layout/orgChart1"/>
    <dgm:cxn modelId="{3154D6C5-AE86-40A3-9E71-435F53E8E099}" type="presParOf" srcId="{55B63D86-1698-4DFE-9D4A-55E5BD26D718}" destId="{C10CC244-4CFB-4525-816E-6242887C8CDB}" srcOrd="0" destOrd="0" presId="urn:microsoft.com/office/officeart/2005/8/layout/orgChart1"/>
    <dgm:cxn modelId="{9A5BEABC-3EB0-4CC9-8372-9B2565280D69}" type="presParOf" srcId="{C10CC244-4CFB-4525-816E-6242887C8CDB}" destId="{30528E6C-13B9-444D-B870-920B5A362B85}" srcOrd="0" destOrd="0" presId="urn:microsoft.com/office/officeart/2005/8/layout/orgChart1"/>
    <dgm:cxn modelId="{B089D4E5-37C1-4C07-AA84-8BA174EBCC3B}" type="presParOf" srcId="{C10CC244-4CFB-4525-816E-6242887C8CDB}" destId="{A4122812-9950-4D2F-AF8B-3611CF3BEA1F}" srcOrd="1" destOrd="0" presId="urn:microsoft.com/office/officeart/2005/8/layout/orgChart1"/>
    <dgm:cxn modelId="{DB6F5338-9A4E-4EBB-9630-FA0215678073}" type="presParOf" srcId="{55B63D86-1698-4DFE-9D4A-55E5BD26D718}" destId="{3E77D040-A69A-4511-AED6-F6B33F1494A3}" srcOrd="1" destOrd="0" presId="urn:microsoft.com/office/officeart/2005/8/layout/orgChart1"/>
    <dgm:cxn modelId="{CB434C3D-C9F1-485C-BA0F-5CE30EC43843}" type="presParOf" srcId="{55B63D86-1698-4DFE-9D4A-55E5BD26D718}" destId="{D03EB498-172C-449C-BA0C-21069AF06D68}" srcOrd="2" destOrd="0" presId="urn:microsoft.com/office/officeart/2005/8/layout/orgChart1"/>
    <dgm:cxn modelId="{3565953E-AB39-406D-ACC8-736BCA11E7EC}" type="presParOf" srcId="{047839FD-A999-4BE1-BDE9-38CC10790CE0}" destId="{D9C1E34E-DE06-42DC-BD96-3549EA828E80}" srcOrd="2" destOrd="0" presId="urn:microsoft.com/office/officeart/2005/8/layout/orgChart1"/>
    <dgm:cxn modelId="{5655E6C4-76A5-4C6A-9912-166CCBE1950B}" type="presParOf" srcId="{047839FD-A999-4BE1-BDE9-38CC10790CE0}" destId="{47092D72-3568-4BE5-B2EF-BDF234E89112}" srcOrd="3" destOrd="0" presId="urn:microsoft.com/office/officeart/2005/8/layout/orgChart1"/>
    <dgm:cxn modelId="{25C7B693-6EB3-478F-B654-D546FB9A04D9}" type="presParOf" srcId="{47092D72-3568-4BE5-B2EF-BDF234E89112}" destId="{1B8757D2-E609-4190-A57D-4F984AD36F17}" srcOrd="0" destOrd="0" presId="urn:microsoft.com/office/officeart/2005/8/layout/orgChart1"/>
    <dgm:cxn modelId="{C8BFDCCC-8F73-4642-BA27-AC0533266E57}" type="presParOf" srcId="{1B8757D2-E609-4190-A57D-4F984AD36F17}" destId="{2CC728D0-BD73-44FA-981C-75B2E7EF7506}" srcOrd="0" destOrd="0" presId="urn:microsoft.com/office/officeart/2005/8/layout/orgChart1"/>
    <dgm:cxn modelId="{23670C84-252C-4F59-B927-1F5769D5690D}" type="presParOf" srcId="{1B8757D2-E609-4190-A57D-4F984AD36F17}" destId="{34619753-67AB-45FF-83BE-0E9EA8C53FBD}" srcOrd="1" destOrd="0" presId="urn:microsoft.com/office/officeart/2005/8/layout/orgChart1"/>
    <dgm:cxn modelId="{262B399F-80C5-4309-B214-232199AD71C1}" type="presParOf" srcId="{47092D72-3568-4BE5-B2EF-BDF234E89112}" destId="{18408907-8A59-4F22-95CF-D8A8F4A17DAA}" srcOrd="1" destOrd="0" presId="urn:microsoft.com/office/officeart/2005/8/layout/orgChart1"/>
    <dgm:cxn modelId="{B542869F-9F7F-497E-A2B8-78DB880320A5}" type="presParOf" srcId="{47092D72-3568-4BE5-B2EF-BDF234E89112}" destId="{23F8AF6F-3ABC-46BE-9E33-5FE55A3ADA4A}" srcOrd="2" destOrd="0" presId="urn:microsoft.com/office/officeart/2005/8/layout/orgChart1"/>
    <dgm:cxn modelId="{48344867-5F1A-401B-801D-6302F10D62A5}" type="presParOf" srcId="{F6EE2162-F16D-49AA-A708-077115710CF9}" destId="{9851E13B-4062-4B0B-8869-47D3D274DB2C}"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B8148-37E1-41C0-8880-B7769480EE6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3D82DC9-291C-4C95-ADF8-06743EF6142B}">
      <dgm:prSet/>
      <dgm:spPr/>
      <dgm:t>
        <a:bodyPr/>
        <a:lstStyle/>
        <a:p>
          <a:pPr rtl="0"/>
          <a:r>
            <a:rPr lang="en-US" b="1" dirty="0"/>
            <a:t>Undergraduate</a:t>
          </a:r>
          <a:endParaRPr lang="en-US" dirty="0"/>
        </a:p>
      </dgm:t>
    </dgm:pt>
    <dgm:pt modelId="{9B91D015-91B6-4EB5-ACF2-4BF4AF52B029}" type="parTrans" cxnId="{9C74D0C4-5539-451E-9866-1B755D35445A}">
      <dgm:prSet/>
      <dgm:spPr/>
      <dgm:t>
        <a:bodyPr/>
        <a:lstStyle/>
        <a:p>
          <a:endParaRPr lang="en-US"/>
        </a:p>
      </dgm:t>
    </dgm:pt>
    <dgm:pt modelId="{8F22FB90-BFBE-43C4-A519-97497AFFD539}" type="sibTrans" cxnId="{9C74D0C4-5539-451E-9866-1B755D35445A}">
      <dgm:prSet/>
      <dgm:spPr/>
      <dgm:t>
        <a:bodyPr/>
        <a:lstStyle/>
        <a:p>
          <a:endParaRPr lang="en-US"/>
        </a:p>
      </dgm:t>
    </dgm:pt>
    <dgm:pt modelId="{6E86E7C4-6177-4844-8C8E-DB833FF1BE9D}">
      <dgm:prSet/>
      <dgm:spPr/>
      <dgm:t>
        <a:bodyPr/>
        <a:lstStyle/>
        <a:p>
          <a:pPr rtl="0"/>
          <a:r>
            <a:rPr lang="en-US" dirty="0"/>
            <a:t>BA (Hons) in Business and Management Studies</a:t>
          </a:r>
        </a:p>
      </dgm:t>
    </dgm:pt>
    <dgm:pt modelId="{821D0A64-E54D-49CA-A08E-E8FED61E106B}" type="parTrans" cxnId="{64E53D2C-B0EA-4C21-8312-59EAAC58765F}">
      <dgm:prSet/>
      <dgm:spPr/>
      <dgm:t>
        <a:bodyPr/>
        <a:lstStyle/>
        <a:p>
          <a:endParaRPr lang="en-US"/>
        </a:p>
      </dgm:t>
    </dgm:pt>
    <dgm:pt modelId="{5CE31EB5-9BDB-4C15-AA6E-C4C214F31995}" type="sibTrans" cxnId="{64E53D2C-B0EA-4C21-8312-59EAAC58765F}">
      <dgm:prSet/>
      <dgm:spPr/>
      <dgm:t>
        <a:bodyPr/>
        <a:lstStyle/>
        <a:p>
          <a:endParaRPr lang="en-US"/>
        </a:p>
      </dgm:t>
    </dgm:pt>
    <dgm:pt modelId="{6E46CC75-239A-4941-A5F3-1DB0E9D99E2B}">
      <dgm:prSet/>
      <dgm:spPr/>
      <dgm:t>
        <a:bodyPr/>
        <a:lstStyle/>
        <a:p>
          <a:pPr rtl="0"/>
          <a:r>
            <a:rPr lang="en-US" b="1" dirty="0"/>
            <a:t>Graduate</a:t>
          </a:r>
          <a:endParaRPr lang="en-US" dirty="0"/>
        </a:p>
      </dgm:t>
    </dgm:pt>
    <dgm:pt modelId="{B2B85346-C55D-447A-AB37-9065ECEED2BB}" type="parTrans" cxnId="{31E699E6-9CD3-48D6-9384-D75265AE87E6}">
      <dgm:prSet/>
      <dgm:spPr/>
      <dgm:t>
        <a:bodyPr/>
        <a:lstStyle/>
        <a:p>
          <a:endParaRPr lang="en-US"/>
        </a:p>
      </dgm:t>
    </dgm:pt>
    <dgm:pt modelId="{EA3E29FD-DE3C-4267-9DB7-D821B14F6B7F}" type="sibTrans" cxnId="{31E699E6-9CD3-48D6-9384-D75265AE87E6}">
      <dgm:prSet/>
      <dgm:spPr/>
      <dgm:t>
        <a:bodyPr/>
        <a:lstStyle/>
        <a:p>
          <a:endParaRPr lang="en-US"/>
        </a:p>
      </dgm:t>
    </dgm:pt>
    <dgm:pt modelId="{51A746CF-CE45-4356-A5AB-E56489CB1546}">
      <dgm:prSet/>
      <dgm:spPr/>
      <dgm:t>
        <a:bodyPr/>
        <a:lstStyle/>
        <a:p>
          <a:pPr rtl="0"/>
          <a:r>
            <a:rPr lang="en-US" dirty="0"/>
            <a:t>MBA Master of Business Administration</a:t>
          </a:r>
        </a:p>
      </dgm:t>
    </dgm:pt>
    <dgm:pt modelId="{0A5B351F-B5BA-4DC2-8120-915BA710333F}" type="parTrans" cxnId="{2914FBC5-BBEE-4E58-8786-58BD9BF01663}">
      <dgm:prSet/>
      <dgm:spPr/>
      <dgm:t>
        <a:bodyPr/>
        <a:lstStyle/>
        <a:p>
          <a:endParaRPr lang="en-US"/>
        </a:p>
      </dgm:t>
    </dgm:pt>
    <dgm:pt modelId="{861DAE63-DF2C-4DCB-84A4-62A9F6D5961C}" type="sibTrans" cxnId="{2914FBC5-BBEE-4E58-8786-58BD9BF01663}">
      <dgm:prSet/>
      <dgm:spPr/>
      <dgm:t>
        <a:bodyPr/>
        <a:lstStyle/>
        <a:p>
          <a:endParaRPr lang="en-US"/>
        </a:p>
      </dgm:t>
    </dgm:pt>
    <dgm:pt modelId="{C46C83E5-560A-4608-8596-F15F98E9DD57}">
      <dgm:prSet/>
      <dgm:spPr/>
      <dgm:t>
        <a:bodyPr/>
        <a:lstStyle/>
        <a:p>
          <a:pPr rtl="0"/>
          <a:r>
            <a:rPr lang="en-US" dirty="0"/>
            <a:t>MBA Master of Business Administration in Project Management</a:t>
          </a:r>
        </a:p>
      </dgm:t>
    </dgm:pt>
    <dgm:pt modelId="{406962B7-633E-409D-8B9A-5DDABC04F4B3}" type="parTrans" cxnId="{A834FE14-89AA-4626-A3BC-D65B12BC434E}">
      <dgm:prSet/>
      <dgm:spPr/>
      <dgm:t>
        <a:bodyPr/>
        <a:lstStyle/>
        <a:p>
          <a:endParaRPr lang="en-US"/>
        </a:p>
      </dgm:t>
    </dgm:pt>
    <dgm:pt modelId="{6E71725D-A763-4055-BE52-65C97946CD1E}" type="sibTrans" cxnId="{A834FE14-89AA-4626-A3BC-D65B12BC434E}">
      <dgm:prSet/>
      <dgm:spPr/>
      <dgm:t>
        <a:bodyPr/>
        <a:lstStyle/>
        <a:p>
          <a:endParaRPr lang="en-US"/>
        </a:p>
      </dgm:t>
    </dgm:pt>
    <dgm:pt modelId="{644DCCE0-8261-410A-9381-A04D711FB6C4}">
      <dgm:prSet/>
      <dgm:spPr/>
      <dgm:t>
        <a:bodyPr/>
        <a:lstStyle/>
        <a:p>
          <a:pPr rtl="0"/>
          <a:r>
            <a:rPr lang="en-US" dirty="0"/>
            <a:t>MBA Master of Business Administration in Human Resource Management</a:t>
          </a:r>
        </a:p>
      </dgm:t>
    </dgm:pt>
    <dgm:pt modelId="{D4B31529-1225-4F81-A212-7B0BA19DF39B}" type="parTrans" cxnId="{1FA74B08-1DBA-4F93-BDF4-FC2B4B540AB0}">
      <dgm:prSet/>
      <dgm:spPr/>
      <dgm:t>
        <a:bodyPr/>
        <a:lstStyle/>
        <a:p>
          <a:endParaRPr lang="en-US"/>
        </a:p>
      </dgm:t>
    </dgm:pt>
    <dgm:pt modelId="{B3962DEE-1EF3-49F6-AD10-F7EFEE5736D2}" type="sibTrans" cxnId="{1FA74B08-1DBA-4F93-BDF4-FC2B4B540AB0}">
      <dgm:prSet/>
      <dgm:spPr/>
      <dgm:t>
        <a:bodyPr/>
        <a:lstStyle/>
        <a:p>
          <a:endParaRPr lang="en-US"/>
        </a:p>
      </dgm:t>
    </dgm:pt>
    <dgm:pt modelId="{75D9CF1E-79D4-48D5-B7B8-8F44AC506712}">
      <dgm:prSet/>
      <dgm:spPr/>
      <dgm:t>
        <a:bodyPr/>
        <a:lstStyle/>
        <a:p>
          <a:pPr rtl="0"/>
          <a:r>
            <a:rPr lang="en-US" dirty="0"/>
            <a:t>MBA Master of Business Administration in Health Sector Management</a:t>
          </a:r>
        </a:p>
      </dgm:t>
    </dgm:pt>
    <dgm:pt modelId="{11561E3D-F9E3-4F86-87D2-479E847DE487}" type="parTrans" cxnId="{FE427FD3-4524-426D-9E7C-DBDFCC1ADD40}">
      <dgm:prSet/>
      <dgm:spPr/>
      <dgm:t>
        <a:bodyPr/>
        <a:lstStyle/>
        <a:p>
          <a:endParaRPr lang="en-US"/>
        </a:p>
      </dgm:t>
    </dgm:pt>
    <dgm:pt modelId="{3F09EBFB-E12A-47DE-989E-40FBF9EDFF67}" type="sibTrans" cxnId="{FE427FD3-4524-426D-9E7C-DBDFCC1ADD40}">
      <dgm:prSet/>
      <dgm:spPr/>
      <dgm:t>
        <a:bodyPr/>
        <a:lstStyle/>
        <a:p>
          <a:endParaRPr lang="en-US"/>
        </a:p>
      </dgm:t>
    </dgm:pt>
    <dgm:pt modelId="{EE0954C0-FF94-4E21-B043-005C31FDCE23}">
      <dgm:prSet/>
      <dgm:spPr/>
      <dgm:t>
        <a:bodyPr/>
        <a:lstStyle/>
        <a:p>
          <a:pPr rtl="0"/>
          <a:r>
            <a:rPr lang="en-US" dirty="0"/>
            <a:t>MSc. Master of Science in Sport Management and Leadership</a:t>
          </a:r>
        </a:p>
      </dgm:t>
    </dgm:pt>
    <dgm:pt modelId="{5755DAD1-6CDF-433D-84E8-605C8C6E837C}" type="parTrans" cxnId="{97A1C7DA-3834-4DCA-B70F-87A0878E1F9C}">
      <dgm:prSet/>
      <dgm:spPr/>
      <dgm:t>
        <a:bodyPr/>
        <a:lstStyle/>
        <a:p>
          <a:endParaRPr lang="en-US"/>
        </a:p>
      </dgm:t>
    </dgm:pt>
    <dgm:pt modelId="{82CED807-E628-4169-B4C9-4F37BA2085C1}" type="sibTrans" cxnId="{97A1C7DA-3834-4DCA-B70F-87A0878E1F9C}">
      <dgm:prSet/>
      <dgm:spPr/>
      <dgm:t>
        <a:bodyPr/>
        <a:lstStyle/>
        <a:p>
          <a:endParaRPr lang="en-US"/>
        </a:p>
      </dgm:t>
    </dgm:pt>
    <dgm:pt modelId="{78254D0E-DDCE-46CD-93E8-175C1AB67CA3}" type="pres">
      <dgm:prSet presAssocID="{26AB8148-37E1-41C0-8880-B7769480EE6B}" presName="hierChild1" presStyleCnt="0">
        <dgm:presLayoutVars>
          <dgm:orgChart val="1"/>
          <dgm:chPref val="1"/>
          <dgm:dir/>
          <dgm:animOne val="branch"/>
          <dgm:animLvl val="lvl"/>
          <dgm:resizeHandles/>
        </dgm:presLayoutVars>
      </dgm:prSet>
      <dgm:spPr/>
      <dgm:t>
        <a:bodyPr/>
        <a:lstStyle/>
        <a:p>
          <a:endParaRPr lang="sv-SE"/>
        </a:p>
      </dgm:t>
    </dgm:pt>
    <dgm:pt modelId="{FF45E5B7-0438-400F-8E8E-80AF3E401522}" type="pres">
      <dgm:prSet presAssocID="{53D82DC9-291C-4C95-ADF8-06743EF6142B}" presName="hierRoot1" presStyleCnt="0">
        <dgm:presLayoutVars>
          <dgm:hierBranch val="init"/>
        </dgm:presLayoutVars>
      </dgm:prSet>
      <dgm:spPr/>
    </dgm:pt>
    <dgm:pt modelId="{A1FA4696-6DCF-46B1-801E-0644BC3E155D}" type="pres">
      <dgm:prSet presAssocID="{53D82DC9-291C-4C95-ADF8-06743EF6142B}" presName="rootComposite1" presStyleCnt="0"/>
      <dgm:spPr/>
    </dgm:pt>
    <dgm:pt modelId="{42157AD2-2B94-4FBB-A41F-9FD021FF114B}" type="pres">
      <dgm:prSet presAssocID="{53D82DC9-291C-4C95-ADF8-06743EF6142B}" presName="rootText1" presStyleLbl="node0" presStyleIdx="0" presStyleCnt="2">
        <dgm:presLayoutVars>
          <dgm:chPref val="3"/>
        </dgm:presLayoutVars>
      </dgm:prSet>
      <dgm:spPr/>
      <dgm:t>
        <a:bodyPr/>
        <a:lstStyle/>
        <a:p>
          <a:endParaRPr lang="sv-SE"/>
        </a:p>
      </dgm:t>
    </dgm:pt>
    <dgm:pt modelId="{86338DDB-ADE4-4948-97AC-A4A8CC8C5F27}" type="pres">
      <dgm:prSet presAssocID="{53D82DC9-291C-4C95-ADF8-06743EF6142B}" presName="rootConnector1" presStyleLbl="node1" presStyleIdx="0" presStyleCnt="0"/>
      <dgm:spPr/>
      <dgm:t>
        <a:bodyPr/>
        <a:lstStyle/>
        <a:p>
          <a:endParaRPr lang="sv-SE"/>
        </a:p>
      </dgm:t>
    </dgm:pt>
    <dgm:pt modelId="{03E4E325-388D-4C40-8DC6-33C2974E5481}" type="pres">
      <dgm:prSet presAssocID="{53D82DC9-291C-4C95-ADF8-06743EF6142B}" presName="hierChild2" presStyleCnt="0"/>
      <dgm:spPr/>
    </dgm:pt>
    <dgm:pt modelId="{38199365-779A-433C-AE32-D5E4B6A92A7F}" type="pres">
      <dgm:prSet presAssocID="{821D0A64-E54D-49CA-A08E-E8FED61E106B}" presName="Name37" presStyleLbl="parChTrans1D2" presStyleIdx="0" presStyleCnt="6"/>
      <dgm:spPr/>
      <dgm:t>
        <a:bodyPr/>
        <a:lstStyle/>
        <a:p>
          <a:endParaRPr lang="sv-SE"/>
        </a:p>
      </dgm:t>
    </dgm:pt>
    <dgm:pt modelId="{FE113E29-2EC0-4B74-8479-E65F581377CF}" type="pres">
      <dgm:prSet presAssocID="{6E86E7C4-6177-4844-8C8E-DB833FF1BE9D}" presName="hierRoot2" presStyleCnt="0">
        <dgm:presLayoutVars>
          <dgm:hierBranch val="init"/>
        </dgm:presLayoutVars>
      </dgm:prSet>
      <dgm:spPr/>
    </dgm:pt>
    <dgm:pt modelId="{9C9DCE64-45C7-4908-AF96-F57108A49D9E}" type="pres">
      <dgm:prSet presAssocID="{6E86E7C4-6177-4844-8C8E-DB833FF1BE9D}" presName="rootComposite" presStyleCnt="0"/>
      <dgm:spPr/>
    </dgm:pt>
    <dgm:pt modelId="{8BE2FF6F-020B-4023-B063-8B260BF5DF16}" type="pres">
      <dgm:prSet presAssocID="{6E86E7C4-6177-4844-8C8E-DB833FF1BE9D}" presName="rootText" presStyleLbl="node2" presStyleIdx="0" presStyleCnt="6">
        <dgm:presLayoutVars>
          <dgm:chPref val="3"/>
        </dgm:presLayoutVars>
      </dgm:prSet>
      <dgm:spPr/>
      <dgm:t>
        <a:bodyPr/>
        <a:lstStyle/>
        <a:p>
          <a:endParaRPr lang="sv-SE"/>
        </a:p>
      </dgm:t>
    </dgm:pt>
    <dgm:pt modelId="{CE728806-0549-40DB-AFC6-099467A7FF6B}" type="pres">
      <dgm:prSet presAssocID="{6E86E7C4-6177-4844-8C8E-DB833FF1BE9D}" presName="rootConnector" presStyleLbl="node2" presStyleIdx="0" presStyleCnt="6"/>
      <dgm:spPr/>
      <dgm:t>
        <a:bodyPr/>
        <a:lstStyle/>
        <a:p>
          <a:endParaRPr lang="sv-SE"/>
        </a:p>
      </dgm:t>
    </dgm:pt>
    <dgm:pt modelId="{541F0944-CE87-4E52-B9A1-4E168C028961}" type="pres">
      <dgm:prSet presAssocID="{6E86E7C4-6177-4844-8C8E-DB833FF1BE9D}" presName="hierChild4" presStyleCnt="0"/>
      <dgm:spPr/>
    </dgm:pt>
    <dgm:pt modelId="{1F77A993-91E8-4936-A737-23ECFABACBD9}" type="pres">
      <dgm:prSet presAssocID="{6E86E7C4-6177-4844-8C8E-DB833FF1BE9D}" presName="hierChild5" presStyleCnt="0"/>
      <dgm:spPr/>
    </dgm:pt>
    <dgm:pt modelId="{4DB12DB1-49DF-4117-B376-CEA0A6E0D214}" type="pres">
      <dgm:prSet presAssocID="{53D82DC9-291C-4C95-ADF8-06743EF6142B}" presName="hierChild3" presStyleCnt="0"/>
      <dgm:spPr/>
    </dgm:pt>
    <dgm:pt modelId="{434CD6E9-5F9B-4F86-BE98-3B3254F30FED}" type="pres">
      <dgm:prSet presAssocID="{6E46CC75-239A-4941-A5F3-1DB0E9D99E2B}" presName="hierRoot1" presStyleCnt="0">
        <dgm:presLayoutVars>
          <dgm:hierBranch val="init"/>
        </dgm:presLayoutVars>
      </dgm:prSet>
      <dgm:spPr/>
    </dgm:pt>
    <dgm:pt modelId="{47CA62AA-7595-481D-9BAB-ECC8D7CC501A}" type="pres">
      <dgm:prSet presAssocID="{6E46CC75-239A-4941-A5F3-1DB0E9D99E2B}" presName="rootComposite1" presStyleCnt="0"/>
      <dgm:spPr/>
    </dgm:pt>
    <dgm:pt modelId="{B415ED60-8AFB-40F5-954E-FED885B9231A}" type="pres">
      <dgm:prSet presAssocID="{6E46CC75-239A-4941-A5F3-1DB0E9D99E2B}" presName="rootText1" presStyleLbl="node0" presStyleIdx="1" presStyleCnt="2">
        <dgm:presLayoutVars>
          <dgm:chPref val="3"/>
        </dgm:presLayoutVars>
      </dgm:prSet>
      <dgm:spPr/>
      <dgm:t>
        <a:bodyPr/>
        <a:lstStyle/>
        <a:p>
          <a:endParaRPr lang="sv-SE"/>
        </a:p>
      </dgm:t>
    </dgm:pt>
    <dgm:pt modelId="{54464E8E-578D-490A-A9C3-CEB0BB471C2C}" type="pres">
      <dgm:prSet presAssocID="{6E46CC75-239A-4941-A5F3-1DB0E9D99E2B}" presName="rootConnector1" presStyleLbl="node1" presStyleIdx="0" presStyleCnt="0"/>
      <dgm:spPr/>
      <dgm:t>
        <a:bodyPr/>
        <a:lstStyle/>
        <a:p>
          <a:endParaRPr lang="sv-SE"/>
        </a:p>
      </dgm:t>
    </dgm:pt>
    <dgm:pt modelId="{75B95085-F613-4553-A855-1E76ED2A25A1}" type="pres">
      <dgm:prSet presAssocID="{6E46CC75-239A-4941-A5F3-1DB0E9D99E2B}" presName="hierChild2" presStyleCnt="0"/>
      <dgm:spPr/>
    </dgm:pt>
    <dgm:pt modelId="{C620582A-9F24-4E09-87EC-D50160D444F2}" type="pres">
      <dgm:prSet presAssocID="{0A5B351F-B5BA-4DC2-8120-915BA710333F}" presName="Name37" presStyleLbl="parChTrans1D2" presStyleIdx="1" presStyleCnt="6"/>
      <dgm:spPr/>
      <dgm:t>
        <a:bodyPr/>
        <a:lstStyle/>
        <a:p>
          <a:endParaRPr lang="sv-SE"/>
        </a:p>
      </dgm:t>
    </dgm:pt>
    <dgm:pt modelId="{45B61F11-1AA8-4BBD-A367-3D6D0F5FBF4B}" type="pres">
      <dgm:prSet presAssocID="{51A746CF-CE45-4356-A5AB-E56489CB1546}" presName="hierRoot2" presStyleCnt="0">
        <dgm:presLayoutVars>
          <dgm:hierBranch val="init"/>
        </dgm:presLayoutVars>
      </dgm:prSet>
      <dgm:spPr/>
    </dgm:pt>
    <dgm:pt modelId="{559F262E-EFB8-42F8-A62C-FD2987960A88}" type="pres">
      <dgm:prSet presAssocID="{51A746CF-CE45-4356-A5AB-E56489CB1546}" presName="rootComposite" presStyleCnt="0"/>
      <dgm:spPr/>
    </dgm:pt>
    <dgm:pt modelId="{EF07484A-5522-4E8A-8DB7-E8E01E180F28}" type="pres">
      <dgm:prSet presAssocID="{51A746CF-CE45-4356-A5AB-E56489CB1546}" presName="rootText" presStyleLbl="node2" presStyleIdx="1" presStyleCnt="6">
        <dgm:presLayoutVars>
          <dgm:chPref val="3"/>
        </dgm:presLayoutVars>
      </dgm:prSet>
      <dgm:spPr/>
      <dgm:t>
        <a:bodyPr/>
        <a:lstStyle/>
        <a:p>
          <a:endParaRPr lang="sv-SE"/>
        </a:p>
      </dgm:t>
    </dgm:pt>
    <dgm:pt modelId="{BFFDD3F4-FFCD-4414-8F3E-A26F0A0CD2FD}" type="pres">
      <dgm:prSet presAssocID="{51A746CF-CE45-4356-A5AB-E56489CB1546}" presName="rootConnector" presStyleLbl="node2" presStyleIdx="1" presStyleCnt="6"/>
      <dgm:spPr/>
      <dgm:t>
        <a:bodyPr/>
        <a:lstStyle/>
        <a:p>
          <a:endParaRPr lang="sv-SE"/>
        </a:p>
      </dgm:t>
    </dgm:pt>
    <dgm:pt modelId="{21819771-6DFC-4DBE-8D45-2FB8D7BDC829}" type="pres">
      <dgm:prSet presAssocID="{51A746CF-CE45-4356-A5AB-E56489CB1546}" presName="hierChild4" presStyleCnt="0"/>
      <dgm:spPr/>
    </dgm:pt>
    <dgm:pt modelId="{D1A5156A-3C43-428C-A349-AAA4FD04D5D2}" type="pres">
      <dgm:prSet presAssocID="{51A746CF-CE45-4356-A5AB-E56489CB1546}" presName="hierChild5" presStyleCnt="0"/>
      <dgm:spPr/>
    </dgm:pt>
    <dgm:pt modelId="{24661F84-F670-48EC-A4B7-CCA583227F88}" type="pres">
      <dgm:prSet presAssocID="{406962B7-633E-409D-8B9A-5DDABC04F4B3}" presName="Name37" presStyleLbl="parChTrans1D2" presStyleIdx="2" presStyleCnt="6"/>
      <dgm:spPr/>
      <dgm:t>
        <a:bodyPr/>
        <a:lstStyle/>
        <a:p>
          <a:endParaRPr lang="sv-SE"/>
        </a:p>
      </dgm:t>
    </dgm:pt>
    <dgm:pt modelId="{10058389-FC5E-44FD-8AAA-2BA475A0172B}" type="pres">
      <dgm:prSet presAssocID="{C46C83E5-560A-4608-8596-F15F98E9DD57}" presName="hierRoot2" presStyleCnt="0">
        <dgm:presLayoutVars>
          <dgm:hierBranch val="init"/>
        </dgm:presLayoutVars>
      </dgm:prSet>
      <dgm:spPr/>
    </dgm:pt>
    <dgm:pt modelId="{2CBF3DC8-5480-4750-BEBC-1F96D5DBB17F}" type="pres">
      <dgm:prSet presAssocID="{C46C83E5-560A-4608-8596-F15F98E9DD57}" presName="rootComposite" presStyleCnt="0"/>
      <dgm:spPr/>
    </dgm:pt>
    <dgm:pt modelId="{688887E8-C692-480C-8D7B-08716ECCAE21}" type="pres">
      <dgm:prSet presAssocID="{C46C83E5-560A-4608-8596-F15F98E9DD57}" presName="rootText" presStyleLbl="node2" presStyleIdx="2" presStyleCnt="6">
        <dgm:presLayoutVars>
          <dgm:chPref val="3"/>
        </dgm:presLayoutVars>
      </dgm:prSet>
      <dgm:spPr/>
      <dgm:t>
        <a:bodyPr/>
        <a:lstStyle/>
        <a:p>
          <a:endParaRPr lang="sv-SE"/>
        </a:p>
      </dgm:t>
    </dgm:pt>
    <dgm:pt modelId="{DD8E8115-4D8D-4159-B961-027918077106}" type="pres">
      <dgm:prSet presAssocID="{C46C83E5-560A-4608-8596-F15F98E9DD57}" presName="rootConnector" presStyleLbl="node2" presStyleIdx="2" presStyleCnt="6"/>
      <dgm:spPr/>
      <dgm:t>
        <a:bodyPr/>
        <a:lstStyle/>
        <a:p>
          <a:endParaRPr lang="sv-SE"/>
        </a:p>
      </dgm:t>
    </dgm:pt>
    <dgm:pt modelId="{48FC0743-494A-4408-A8BF-3B3E5AE3810C}" type="pres">
      <dgm:prSet presAssocID="{C46C83E5-560A-4608-8596-F15F98E9DD57}" presName="hierChild4" presStyleCnt="0"/>
      <dgm:spPr/>
    </dgm:pt>
    <dgm:pt modelId="{89762140-7BE1-4939-8479-2544D72C1416}" type="pres">
      <dgm:prSet presAssocID="{C46C83E5-560A-4608-8596-F15F98E9DD57}" presName="hierChild5" presStyleCnt="0"/>
      <dgm:spPr/>
    </dgm:pt>
    <dgm:pt modelId="{3CB6FD26-BD22-4516-80CA-DFF35D184A92}" type="pres">
      <dgm:prSet presAssocID="{D4B31529-1225-4F81-A212-7B0BA19DF39B}" presName="Name37" presStyleLbl="parChTrans1D2" presStyleIdx="3" presStyleCnt="6"/>
      <dgm:spPr/>
      <dgm:t>
        <a:bodyPr/>
        <a:lstStyle/>
        <a:p>
          <a:endParaRPr lang="sv-SE"/>
        </a:p>
      </dgm:t>
    </dgm:pt>
    <dgm:pt modelId="{EB984BF9-2C7E-4C00-A7FE-D72388840FA1}" type="pres">
      <dgm:prSet presAssocID="{644DCCE0-8261-410A-9381-A04D711FB6C4}" presName="hierRoot2" presStyleCnt="0">
        <dgm:presLayoutVars>
          <dgm:hierBranch val="init"/>
        </dgm:presLayoutVars>
      </dgm:prSet>
      <dgm:spPr/>
    </dgm:pt>
    <dgm:pt modelId="{DFC8E0CC-96CF-43FF-B4CD-044E66EFDA1E}" type="pres">
      <dgm:prSet presAssocID="{644DCCE0-8261-410A-9381-A04D711FB6C4}" presName="rootComposite" presStyleCnt="0"/>
      <dgm:spPr/>
    </dgm:pt>
    <dgm:pt modelId="{28C25F9A-5397-4D52-82F4-FF52968A1198}" type="pres">
      <dgm:prSet presAssocID="{644DCCE0-8261-410A-9381-A04D711FB6C4}" presName="rootText" presStyleLbl="node2" presStyleIdx="3" presStyleCnt="6">
        <dgm:presLayoutVars>
          <dgm:chPref val="3"/>
        </dgm:presLayoutVars>
      </dgm:prSet>
      <dgm:spPr/>
      <dgm:t>
        <a:bodyPr/>
        <a:lstStyle/>
        <a:p>
          <a:endParaRPr lang="sv-SE"/>
        </a:p>
      </dgm:t>
    </dgm:pt>
    <dgm:pt modelId="{8728237C-2898-45A0-93A6-181C98EF08F3}" type="pres">
      <dgm:prSet presAssocID="{644DCCE0-8261-410A-9381-A04D711FB6C4}" presName="rootConnector" presStyleLbl="node2" presStyleIdx="3" presStyleCnt="6"/>
      <dgm:spPr/>
      <dgm:t>
        <a:bodyPr/>
        <a:lstStyle/>
        <a:p>
          <a:endParaRPr lang="sv-SE"/>
        </a:p>
      </dgm:t>
    </dgm:pt>
    <dgm:pt modelId="{AB1A4344-9B75-48E0-9AC5-8BB60A4A0927}" type="pres">
      <dgm:prSet presAssocID="{644DCCE0-8261-410A-9381-A04D711FB6C4}" presName="hierChild4" presStyleCnt="0"/>
      <dgm:spPr/>
    </dgm:pt>
    <dgm:pt modelId="{14B7081C-ADAD-4711-AD48-9A7E409A60AD}" type="pres">
      <dgm:prSet presAssocID="{644DCCE0-8261-410A-9381-A04D711FB6C4}" presName="hierChild5" presStyleCnt="0"/>
      <dgm:spPr/>
    </dgm:pt>
    <dgm:pt modelId="{1E4F47D3-7799-4A9D-980A-5A025ECB0379}" type="pres">
      <dgm:prSet presAssocID="{11561E3D-F9E3-4F86-87D2-479E847DE487}" presName="Name37" presStyleLbl="parChTrans1D2" presStyleIdx="4" presStyleCnt="6"/>
      <dgm:spPr/>
      <dgm:t>
        <a:bodyPr/>
        <a:lstStyle/>
        <a:p>
          <a:endParaRPr lang="sv-SE"/>
        </a:p>
      </dgm:t>
    </dgm:pt>
    <dgm:pt modelId="{A49998C1-76AF-47D8-A884-EFD3D4B1E6D0}" type="pres">
      <dgm:prSet presAssocID="{75D9CF1E-79D4-48D5-B7B8-8F44AC506712}" presName="hierRoot2" presStyleCnt="0">
        <dgm:presLayoutVars>
          <dgm:hierBranch val="init"/>
        </dgm:presLayoutVars>
      </dgm:prSet>
      <dgm:spPr/>
    </dgm:pt>
    <dgm:pt modelId="{0871DAC7-046E-4E4C-9A2E-9615A5712645}" type="pres">
      <dgm:prSet presAssocID="{75D9CF1E-79D4-48D5-B7B8-8F44AC506712}" presName="rootComposite" presStyleCnt="0"/>
      <dgm:spPr/>
    </dgm:pt>
    <dgm:pt modelId="{A41AA45D-0407-4D88-9C71-515BA7EC761C}" type="pres">
      <dgm:prSet presAssocID="{75D9CF1E-79D4-48D5-B7B8-8F44AC506712}" presName="rootText" presStyleLbl="node2" presStyleIdx="4" presStyleCnt="6">
        <dgm:presLayoutVars>
          <dgm:chPref val="3"/>
        </dgm:presLayoutVars>
      </dgm:prSet>
      <dgm:spPr/>
      <dgm:t>
        <a:bodyPr/>
        <a:lstStyle/>
        <a:p>
          <a:endParaRPr lang="sv-SE"/>
        </a:p>
      </dgm:t>
    </dgm:pt>
    <dgm:pt modelId="{543B176A-0808-4476-BF20-EDD25E547EA5}" type="pres">
      <dgm:prSet presAssocID="{75D9CF1E-79D4-48D5-B7B8-8F44AC506712}" presName="rootConnector" presStyleLbl="node2" presStyleIdx="4" presStyleCnt="6"/>
      <dgm:spPr/>
      <dgm:t>
        <a:bodyPr/>
        <a:lstStyle/>
        <a:p>
          <a:endParaRPr lang="sv-SE"/>
        </a:p>
      </dgm:t>
    </dgm:pt>
    <dgm:pt modelId="{8C5107FA-AEF0-4F3D-BEBA-5AA67B71C4BE}" type="pres">
      <dgm:prSet presAssocID="{75D9CF1E-79D4-48D5-B7B8-8F44AC506712}" presName="hierChild4" presStyleCnt="0"/>
      <dgm:spPr/>
    </dgm:pt>
    <dgm:pt modelId="{2667E220-825E-4183-8703-512D582F55B8}" type="pres">
      <dgm:prSet presAssocID="{75D9CF1E-79D4-48D5-B7B8-8F44AC506712}" presName="hierChild5" presStyleCnt="0"/>
      <dgm:spPr/>
    </dgm:pt>
    <dgm:pt modelId="{E1617116-D0B2-4F20-8AD6-803A16735A37}" type="pres">
      <dgm:prSet presAssocID="{5755DAD1-6CDF-433D-84E8-605C8C6E837C}" presName="Name37" presStyleLbl="parChTrans1D2" presStyleIdx="5" presStyleCnt="6"/>
      <dgm:spPr/>
      <dgm:t>
        <a:bodyPr/>
        <a:lstStyle/>
        <a:p>
          <a:endParaRPr lang="sv-SE"/>
        </a:p>
      </dgm:t>
    </dgm:pt>
    <dgm:pt modelId="{E619A139-B20B-4B90-BEB6-E4E8D6FCC803}" type="pres">
      <dgm:prSet presAssocID="{EE0954C0-FF94-4E21-B043-005C31FDCE23}" presName="hierRoot2" presStyleCnt="0">
        <dgm:presLayoutVars>
          <dgm:hierBranch val="init"/>
        </dgm:presLayoutVars>
      </dgm:prSet>
      <dgm:spPr/>
    </dgm:pt>
    <dgm:pt modelId="{5BB52FB3-BCFC-4F97-B8F8-837A65115031}" type="pres">
      <dgm:prSet presAssocID="{EE0954C0-FF94-4E21-B043-005C31FDCE23}" presName="rootComposite" presStyleCnt="0"/>
      <dgm:spPr/>
    </dgm:pt>
    <dgm:pt modelId="{5E50487E-4F80-4C4F-BECF-32397F73867B}" type="pres">
      <dgm:prSet presAssocID="{EE0954C0-FF94-4E21-B043-005C31FDCE23}" presName="rootText" presStyleLbl="node2" presStyleIdx="5" presStyleCnt="6">
        <dgm:presLayoutVars>
          <dgm:chPref val="3"/>
        </dgm:presLayoutVars>
      </dgm:prSet>
      <dgm:spPr/>
      <dgm:t>
        <a:bodyPr/>
        <a:lstStyle/>
        <a:p>
          <a:endParaRPr lang="sv-SE"/>
        </a:p>
      </dgm:t>
    </dgm:pt>
    <dgm:pt modelId="{57E74FF2-353F-48E4-887C-CD779F869941}" type="pres">
      <dgm:prSet presAssocID="{EE0954C0-FF94-4E21-B043-005C31FDCE23}" presName="rootConnector" presStyleLbl="node2" presStyleIdx="5" presStyleCnt="6"/>
      <dgm:spPr/>
      <dgm:t>
        <a:bodyPr/>
        <a:lstStyle/>
        <a:p>
          <a:endParaRPr lang="sv-SE"/>
        </a:p>
      </dgm:t>
    </dgm:pt>
    <dgm:pt modelId="{3710D993-F0E7-4579-90AF-B4B5E470FEA4}" type="pres">
      <dgm:prSet presAssocID="{EE0954C0-FF94-4E21-B043-005C31FDCE23}" presName="hierChild4" presStyleCnt="0"/>
      <dgm:spPr/>
    </dgm:pt>
    <dgm:pt modelId="{3A74B150-16C1-4E64-9BFA-721543D09651}" type="pres">
      <dgm:prSet presAssocID="{EE0954C0-FF94-4E21-B043-005C31FDCE23}" presName="hierChild5" presStyleCnt="0"/>
      <dgm:spPr/>
    </dgm:pt>
    <dgm:pt modelId="{4E27122F-1971-4323-9E3C-E665C79F3CB5}" type="pres">
      <dgm:prSet presAssocID="{6E46CC75-239A-4941-A5F3-1DB0E9D99E2B}" presName="hierChild3" presStyleCnt="0"/>
      <dgm:spPr/>
    </dgm:pt>
  </dgm:ptLst>
  <dgm:cxnLst>
    <dgm:cxn modelId="{9C74D0C4-5539-451E-9866-1B755D35445A}" srcId="{26AB8148-37E1-41C0-8880-B7769480EE6B}" destId="{53D82DC9-291C-4C95-ADF8-06743EF6142B}" srcOrd="0" destOrd="0" parTransId="{9B91D015-91B6-4EB5-ACF2-4BF4AF52B029}" sibTransId="{8F22FB90-BFBE-43C4-A519-97497AFFD539}"/>
    <dgm:cxn modelId="{7E7AEE37-E96B-4B65-8601-8EE3DA669D13}" type="presOf" srcId="{EE0954C0-FF94-4E21-B043-005C31FDCE23}" destId="{57E74FF2-353F-48E4-887C-CD779F869941}" srcOrd="1" destOrd="0" presId="urn:microsoft.com/office/officeart/2005/8/layout/orgChart1"/>
    <dgm:cxn modelId="{E153F7EE-81F6-4720-AB7B-F348666BE126}" type="presOf" srcId="{75D9CF1E-79D4-48D5-B7B8-8F44AC506712}" destId="{A41AA45D-0407-4D88-9C71-515BA7EC761C}" srcOrd="0" destOrd="0" presId="urn:microsoft.com/office/officeart/2005/8/layout/orgChart1"/>
    <dgm:cxn modelId="{771624F6-323D-43DF-BA92-9F348D3FB0EC}" type="presOf" srcId="{6E86E7C4-6177-4844-8C8E-DB833FF1BE9D}" destId="{CE728806-0549-40DB-AFC6-099467A7FF6B}" srcOrd="1" destOrd="0" presId="urn:microsoft.com/office/officeart/2005/8/layout/orgChart1"/>
    <dgm:cxn modelId="{2E69D38B-E1C5-494C-8376-97658E28B329}" type="presOf" srcId="{EE0954C0-FF94-4E21-B043-005C31FDCE23}" destId="{5E50487E-4F80-4C4F-BECF-32397F73867B}" srcOrd="0" destOrd="0" presId="urn:microsoft.com/office/officeart/2005/8/layout/orgChart1"/>
    <dgm:cxn modelId="{17401589-A326-4163-9E6D-49EBB43EEA9D}" type="presOf" srcId="{0A5B351F-B5BA-4DC2-8120-915BA710333F}" destId="{C620582A-9F24-4E09-87EC-D50160D444F2}" srcOrd="0" destOrd="0" presId="urn:microsoft.com/office/officeart/2005/8/layout/orgChart1"/>
    <dgm:cxn modelId="{31E699E6-9CD3-48D6-9384-D75265AE87E6}" srcId="{26AB8148-37E1-41C0-8880-B7769480EE6B}" destId="{6E46CC75-239A-4941-A5F3-1DB0E9D99E2B}" srcOrd="1" destOrd="0" parTransId="{B2B85346-C55D-447A-AB37-9065ECEED2BB}" sibTransId="{EA3E29FD-DE3C-4267-9DB7-D821B14F6B7F}"/>
    <dgm:cxn modelId="{452BD6C8-35C0-40F9-9517-5C862055613E}" type="presOf" srcId="{75D9CF1E-79D4-48D5-B7B8-8F44AC506712}" destId="{543B176A-0808-4476-BF20-EDD25E547EA5}" srcOrd="1" destOrd="0" presId="urn:microsoft.com/office/officeart/2005/8/layout/orgChart1"/>
    <dgm:cxn modelId="{19DCEBB7-5064-405B-B5A7-E2639565AF63}" type="presOf" srcId="{53D82DC9-291C-4C95-ADF8-06743EF6142B}" destId="{42157AD2-2B94-4FBB-A41F-9FD021FF114B}" srcOrd="0" destOrd="0" presId="urn:microsoft.com/office/officeart/2005/8/layout/orgChart1"/>
    <dgm:cxn modelId="{21548AB2-4D5F-4855-B7CE-EEE14ABC7019}" type="presOf" srcId="{6E46CC75-239A-4941-A5F3-1DB0E9D99E2B}" destId="{54464E8E-578D-490A-A9C3-CEB0BB471C2C}" srcOrd="1" destOrd="0" presId="urn:microsoft.com/office/officeart/2005/8/layout/orgChart1"/>
    <dgm:cxn modelId="{A834FE14-89AA-4626-A3BC-D65B12BC434E}" srcId="{6E46CC75-239A-4941-A5F3-1DB0E9D99E2B}" destId="{C46C83E5-560A-4608-8596-F15F98E9DD57}" srcOrd="1" destOrd="0" parTransId="{406962B7-633E-409D-8B9A-5DDABC04F4B3}" sibTransId="{6E71725D-A763-4055-BE52-65C97946CD1E}"/>
    <dgm:cxn modelId="{FE427FD3-4524-426D-9E7C-DBDFCC1ADD40}" srcId="{6E46CC75-239A-4941-A5F3-1DB0E9D99E2B}" destId="{75D9CF1E-79D4-48D5-B7B8-8F44AC506712}" srcOrd="3" destOrd="0" parTransId="{11561E3D-F9E3-4F86-87D2-479E847DE487}" sibTransId="{3F09EBFB-E12A-47DE-989E-40FBF9EDFF67}"/>
    <dgm:cxn modelId="{797AA17D-1AAB-450F-A7A5-02ADF2910EA6}" type="presOf" srcId="{5755DAD1-6CDF-433D-84E8-605C8C6E837C}" destId="{E1617116-D0B2-4F20-8AD6-803A16735A37}" srcOrd="0" destOrd="0" presId="urn:microsoft.com/office/officeart/2005/8/layout/orgChart1"/>
    <dgm:cxn modelId="{1FA74B08-1DBA-4F93-BDF4-FC2B4B540AB0}" srcId="{6E46CC75-239A-4941-A5F3-1DB0E9D99E2B}" destId="{644DCCE0-8261-410A-9381-A04D711FB6C4}" srcOrd="2" destOrd="0" parTransId="{D4B31529-1225-4F81-A212-7B0BA19DF39B}" sibTransId="{B3962DEE-1EF3-49F6-AD10-F7EFEE5736D2}"/>
    <dgm:cxn modelId="{D61D5F06-33A8-4B0E-9C16-EFCEAC929858}" type="presOf" srcId="{D4B31529-1225-4F81-A212-7B0BA19DF39B}" destId="{3CB6FD26-BD22-4516-80CA-DFF35D184A92}" srcOrd="0" destOrd="0" presId="urn:microsoft.com/office/officeart/2005/8/layout/orgChart1"/>
    <dgm:cxn modelId="{64846B7E-629C-4E21-9218-2DC87EBF93BF}" type="presOf" srcId="{6E86E7C4-6177-4844-8C8E-DB833FF1BE9D}" destId="{8BE2FF6F-020B-4023-B063-8B260BF5DF16}" srcOrd="0" destOrd="0" presId="urn:microsoft.com/office/officeart/2005/8/layout/orgChart1"/>
    <dgm:cxn modelId="{8B60C234-2578-4D07-9CBC-F20DAA979CEB}" type="presOf" srcId="{51A746CF-CE45-4356-A5AB-E56489CB1546}" destId="{EF07484A-5522-4E8A-8DB7-E8E01E180F28}" srcOrd="0" destOrd="0" presId="urn:microsoft.com/office/officeart/2005/8/layout/orgChart1"/>
    <dgm:cxn modelId="{79F63B00-94E6-4343-B8A2-1D49A4C6996D}" type="presOf" srcId="{644DCCE0-8261-410A-9381-A04D711FB6C4}" destId="{28C25F9A-5397-4D52-82F4-FF52968A1198}" srcOrd="0" destOrd="0" presId="urn:microsoft.com/office/officeart/2005/8/layout/orgChart1"/>
    <dgm:cxn modelId="{97A1C7DA-3834-4DCA-B70F-87A0878E1F9C}" srcId="{6E46CC75-239A-4941-A5F3-1DB0E9D99E2B}" destId="{EE0954C0-FF94-4E21-B043-005C31FDCE23}" srcOrd="4" destOrd="0" parTransId="{5755DAD1-6CDF-433D-84E8-605C8C6E837C}" sibTransId="{82CED807-E628-4169-B4C9-4F37BA2085C1}"/>
    <dgm:cxn modelId="{54E26612-FD55-4FCB-9649-976C4D43F531}" type="presOf" srcId="{26AB8148-37E1-41C0-8880-B7769480EE6B}" destId="{78254D0E-DDCE-46CD-93E8-175C1AB67CA3}" srcOrd="0" destOrd="0" presId="urn:microsoft.com/office/officeart/2005/8/layout/orgChart1"/>
    <dgm:cxn modelId="{C6B8ABAD-312B-4742-9670-11E276BAB23A}" type="presOf" srcId="{406962B7-633E-409D-8B9A-5DDABC04F4B3}" destId="{24661F84-F670-48EC-A4B7-CCA583227F88}" srcOrd="0" destOrd="0" presId="urn:microsoft.com/office/officeart/2005/8/layout/orgChart1"/>
    <dgm:cxn modelId="{D05C3D2C-D210-4686-B4B9-D683CC534BA0}" type="presOf" srcId="{644DCCE0-8261-410A-9381-A04D711FB6C4}" destId="{8728237C-2898-45A0-93A6-181C98EF08F3}" srcOrd="1" destOrd="0" presId="urn:microsoft.com/office/officeart/2005/8/layout/orgChart1"/>
    <dgm:cxn modelId="{0D2E84E5-6A55-4A17-A16B-B2F455096CA9}" type="presOf" srcId="{51A746CF-CE45-4356-A5AB-E56489CB1546}" destId="{BFFDD3F4-FFCD-4414-8F3E-A26F0A0CD2FD}" srcOrd="1" destOrd="0" presId="urn:microsoft.com/office/officeart/2005/8/layout/orgChart1"/>
    <dgm:cxn modelId="{9916D384-EC8B-402A-98B5-8EBA75D97587}" type="presOf" srcId="{6E46CC75-239A-4941-A5F3-1DB0E9D99E2B}" destId="{B415ED60-8AFB-40F5-954E-FED885B9231A}" srcOrd="0" destOrd="0" presId="urn:microsoft.com/office/officeart/2005/8/layout/orgChart1"/>
    <dgm:cxn modelId="{4B86A782-8DBF-4F3C-831B-32E665A31026}" type="presOf" srcId="{53D82DC9-291C-4C95-ADF8-06743EF6142B}" destId="{86338DDB-ADE4-4948-97AC-A4A8CC8C5F27}" srcOrd="1" destOrd="0" presId="urn:microsoft.com/office/officeart/2005/8/layout/orgChart1"/>
    <dgm:cxn modelId="{2E585CD2-2B1B-43ED-9EBE-B6D4442E1373}" type="presOf" srcId="{11561E3D-F9E3-4F86-87D2-479E847DE487}" destId="{1E4F47D3-7799-4A9D-980A-5A025ECB0379}" srcOrd="0" destOrd="0" presId="urn:microsoft.com/office/officeart/2005/8/layout/orgChart1"/>
    <dgm:cxn modelId="{64E53D2C-B0EA-4C21-8312-59EAAC58765F}" srcId="{53D82DC9-291C-4C95-ADF8-06743EF6142B}" destId="{6E86E7C4-6177-4844-8C8E-DB833FF1BE9D}" srcOrd="0" destOrd="0" parTransId="{821D0A64-E54D-49CA-A08E-E8FED61E106B}" sibTransId="{5CE31EB5-9BDB-4C15-AA6E-C4C214F31995}"/>
    <dgm:cxn modelId="{38F52658-6B50-4E4D-AEBD-0C6F86C4A247}" type="presOf" srcId="{821D0A64-E54D-49CA-A08E-E8FED61E106B}" destId="{38199365-779A-433C-AE32-D5E4B6A92A7F}" srcOrd="0" destOrd="0" presId="urn:microsoft.com/office/officeart/2005/8/layout/orgChart1"/>
    <dgm:cxn modelId="{BF62E0BC-BF78-45F9-B96C-FC09937FBE0F}" type="presOf" srcId="{C46C83E5-560A-4608-8596-F15F98E9DD57}" destId="{DD8E8115-4D8D-4159-B961-027918077106}" srcOrd="1" destOrd="0" presId="urn:microsoft.com/office/officeart/2005/8/layout/orgChart1"/>
    <dgm:cxn modelId="{C6B4B276-6025-489A-B7D6-B33DDA5C6C21}" type="presOf" srcId="{C46C83E5-560A-4608-8596-F15F98E9DD57}" destId="{688887E8-C692-480C-8D7B-08716ECCAE21}" srcOrd="0" destOrd="0" presId="urn:microsoft.com/office/officeart/2005/8/layout/orgChart1"/>
    <dgm:cxn modelId="{2914FBC5-BBEE-4E58-8786-58BD9BF01663}" srcId="{6E46CC75-239A-4941-A5F3-1DB0E9D99E2B}" destId="{51A746CF-CE45-4356-A5AB-E56489CB1546}" srcOrd="0" destOrd="0" parTransId="{0A5B351F-B5BA-4DC2-8120-915BA710333F}" sibTransId="{861DAE63-DF2C-4DCB-84A4-62A9F6D5961C}"/>
    <dgm:cxn modelId="{4D514FCE-80C1-4F6D-A227-27F4ED1CDEEF}" type="presParOf" srcId="{78254D0E-DDCE-46CD-93E8-175C1AB67CA3}" destId="{FF45E5B7-0438-400F-8E8E-80AF3E401522}" srcOrd="0" destOrd="0" presId="urn:microsoft.com/office/officeart/2005/8/layout/orgChart1"/>
    <dgm:cxn modelId="{201F57E4-FF5E-4F64-89FB-BB80C7116489}" type="presParOf" srcId="{FF45E5B7-0438-400F-8E8E-80AF3E401522}" destId="{A1FA4696-6DCF-46B1-801E-0644BC3E155D}" srcOrd="0" destOrd="0" presId="urn:microsoft.com/office/officeart/2005/8/layout/orgChart1"/>
    <dgm:cxn modelId="{CE39F85B-5A13-4486-BB2A-8A40CD9C0DE8}" type="presParOf" srcId="{A1FA4696-6DCF-46B1-801E-0644BC3E155D}" destId="{42157AD2-2B94-4FBB-A41F-9FD021FF114B}" srcOrd="0" destOrd="0" presId="urn:microsoft.com/office/officeart/2005/8/layout/orgChart1"/>
    <dgm:cxn modelId="{B20E9D19-CB39-453C-9238-F17737D29B99}" type="presParOf" srcId="{A1FA4696-6DCF-46B1-801E-0644BC3E155D}" destId="{86338DDB-ADE4-4948-97AC-A4A8CC8C5F27}" srcOrd="1" destOrd="0" presId="urn:microsoft.com/office/officeart/2005/8/layout/orgChart1"/>
    <dgm:cxn modelId="{C4481B08-6298-4FCE-B3C3-ADF474A4F5C9}" type="presParOf" srcId="{FF45E5B7-0438-400F-8E8E-80AF3E401522}" destId="{03E4E325-388D-4C40-8DC6-33C2974E5481}" srcOrd="1" destOrd="0" presId="urn:microsoft.com/office/officeart/2005/8/layout/orgChart1"/>
    <dgm:cxn modelId="{61A7454A-3AC1-4324-95E9-2B46567BB866}" type="presParOf" srcId="{03E4E325-388D-4C40-8DC6-33C2974E5481}" destId="{38199365-779A-433C-AE32-D5E4B6A92A7F}" srcOrd="0" destOrd="0" presId="urn:microsoft.com/office/officeart/2005/8/layout/orgChart1"/>
    <dgm:cxn modelId="{197390BC-C804-4941-B121-B43F4757A95B}" type="presParOf" srcId="{03E4E325-388D-4C40-8DC6-33C2974E5481}" destId="{FE113E29-2EC0-4B74-8479-E65F581377CF}" srcOrd="1" destOrd="0" presId="urn:microsoft.com/office/officeart/2005/8/layout/orgChart1"/>
    <dgm:cxn modelId="{9DE38793-D58B-4F85-977A-988894D11969}" type="presParOf" srcId="{FE113E29-2EC0-4B74-8479-E65F581377CF}" destId="{9C9DCE64-45C7-4908-AF96-F57108A49D9E}" srcOrd="0" destOrd="0" presId="urn:microsoft.com/office/officeart/2005/8/layout/orgChart1"/>
    <dgm:cxn modelId="{F2BF7890-4A15-4187-8B32-5C63C148FAB9}" type="presParOf" srcId="{9C9DCE64-45C7-4908-AF96-F57108A49D9E}" destId="{8BE2FF6F-020B-4023-B063-8B260BF5DF16}" srcOrd="0" destOrd="0" presId="urn:microsoft.com/office/officeart/2005/8/layout/orgChart1"/>
    <dgm:cxn modelId="{2A1ED70D-1614-452B-8D88-7C718E1035E4}" type="presParOf" srcId="{9C9DCE64-45C7-4908-AF96-F57108A49D9E}" destId="{CE728806-0549-40DB-AFC6-099467A7FF6B}" srcOrd="1" destOrd="0" presId="urn:microsoft.com/office/officeart/2005/8/layout/orgChart1"/>
    <dgm:cxn modelId="{76DA8062-87DD-4D6C-8C7A-32DF0B31527B}" type="presParOf" srcId="{FE113E29-2EC0-4B74-8479-E65F581377CF}" destId="{541F0944-CE87-4E52-B9A1-4E168C028961}" srcOrd="1" destOrd="0" presId="urn:microsoft.com/office/officeart/2005/8/layout/orgChart1"/>
    <dgm:cxn modelId="{189C1405-E4D3-40DB-8C30-84799A4A8AC2}" type="presParOf" srcId="{FE113E29-2EC0-4B74-8479-E65F581377CF}" destId="{1F77A993-91E8-4936-A737-23ECFABACBD9}" srcOrd="2" destOrd="0" presId="urn:microsoft.com/office/officeart/2005/8/layout/orgChart1"/>
    <dgm:cxn modelId="{4AF09C36-084C-4F68-8AD5-F3FB261E48CA}" type="presParOf" srcId="{FF45E5B7-0438-400F-8E8E-80AF3E401522}" destId="{4DB12DB1-49DF-4117-B376-CEA0A6E0D214}" srcOrd="2" destOrd="0" presId="urn:microsoft.com/office/officeart/2005/8/layout/orgChart1"/>
    <dgm:cxn modelId="{8EF41400-E7A9-4614-9FD4-1CCF146291AE}" type="presParOf" srcId="{78254D0E-DDCE-46CD-93E8-175C1AB67CA3}" destId="{434CD6E9-5F9B-4F86-BE98-3B3254F30FED}" srcOrd="1" destOrd="0" presId="urn:microsoft.com/office/officeart/2005/8/layout/orgChart1"/>
    <dgm:cxn modelId="{BDC74D99-A85D-4921-8690-2DD748FC70A5}" type="presParOf" srcId="{434CD6E9-5F9B-4F86-BE98-3B3254F30FED}" destId="{47CA62AA-7595-481D-9BAB-ECC8D7CC501A}" srcOrd="0" destOrd="0" presId="urn:microsoft.com/office/officeart/2005/8/layout/orgChart1"/>
    <dgm:cxn modelId="{01F10703-6C43-411F-AA58-F05AC8499040}" type="presParOf" srcId="{47CA62AA-7595-481D-9BAB-ECC8D7CC501A}" destId="{B415ED60-8AFB-40F5-954E-FED885B9231A}" srcOrd="0" destOrd="0" presId="urn:microsoft.com/office/officeart/2005/8/layout/orgChart1"/>
    <dgm:cxn modelId="{3A8D51DA-5FE9-4D7C-BA24-851C39472441}" type="presParOf" srcId="{47CA62AA-7595-481D-9BAB-ECC8D7CC501A}" destId="{54464E8E-578D-490A-A9C3-CEB0BB471C2C}" srcOrd="1" destOrd="0" presId="urn:microsoft.com/office/officeart/2005/8/layout/orgChart1"/>
    <dgm:cxn modelId="{F2EED23D-818D-45E4-9AD9-EBEBBD4A98E7}" type="presParOf" srcId="{434CD6E9-5F9B-4F86-BE98-3B3254F30FED}" destId="{75B95085-F613-4553-A855-1E76ED2A25A1}" srcOrd="1" destOrd="0" presId="urn:microsoft.com/office/officeart/2005/8/layout/orgChart1"/>
    <dgm:cxn modelId="{B8D02434-8727-4EED-A7D9-95B9100BBF89}" type="presParOf" srcId="{75B95085-F613-4553-A855-1E76ED2A25A1}" destId="{C620582A-9F24-4E09-87EC-D50160D444F2}" srcOrd="0" destOrd="0" presId="urn:microsoft.com/office/officeart/2005/8/layout/orgChart1"/>
    <dgm:cxn modelId="{C7E5873B-7829-4A9C-8279-1F3ED70D42E6}" type="presParOf" srcId="{75B95085-F613-4553-A855-1E76ED2A25A1}" destId="{45B61F11-1AA8-4BBD-A367-3D6D0F5FBF4B}" srcOrd="1" destOrd="0" presId="urn:microsoft.com/office/officeart/2005/8/layout/orgChart1"/>
    <dgm:cxn modelId="{84BFD0AA-8C15-43E5-97E3-2E3DA98EBE04}" type="presParOf" srcId="{45B61F11-1AA8-4BBD-A367-3D6D0F5FBF4B}" destId="{559F262E-EFB8-42F8-A62C-FD2987960A88}" srcOrd="0" destOrd="0" presId="urn:microsoft.com/office/officeart/2005/8/layout/orgChart1"/>
    <dgm:cxn modelId="{4CC5252B-918C-4A14-A435-2FF120D29A55}" type="presParOf" srcId="{559F262E-EFB8-42F8-A62C-FD2987960A88}" destId="{EF07484A-5522-4E8A-8DB7-E8E01E180F28}" srcOrd="0" destOrd="0" presId="urn:microsoft.com/office/officeart/2005/8/layout/orgChart1"/>
    <dgm:cxn modelId="{3BA4CA19-7210-4036-A0CC-48B088E2C067}" type="presParOf" srcId="{559F262E-EFB8-42F8-A62C-FD2987960A88}" destId="{BFFDD3F4-FFCD-4414-8F3E-A26F0A0CD2FD}" srcOrd="1" destOrd="0" presId="urn:microsoft.com/office/officeart/2005/8/layout/orgChart1"/>
    <dgm:cxn modelId="{3E3C9848-2F97-4E2C-94A4-4A829426B85C}" type="presParOf" srcId="{45B61F11-1AA8-4BBD-A367-3D6D0F5FBF4B}" destId="{21819771-6DFC-4DBE-8D45-2FB8D7BDC829}" srcOrd="1" destOrd="0" presId="urn:microsoft.com/office/officeart/2005/8/layout/orgChart1"/>
    <dgm:cxn modelId="{D139CCF3-1A27-41DD-9407-64D4D2B307EB}" type="presParOf" srcId="{45B61F11-1AA8-4BBD-A367-3D6D0F5FBF4B}" destId="{D1A5156A-3C43-428C-A349-AAA4FD04D5D2}" srcOrd="2" destOrd="0" presId="urn:microsoft.com/office/officeart/2005/8/layout/orgChart1"/>
    <dgm:cxn modelId="{A6D95E6D-921A-4BED-AC7C-20A9741713CE}" type="presParOf" srcId="{75B95085-F613-4553-A855-1E76ED2A25A1}" destId="{24661F84-F670-48EC-A4B7-CCA583227F88}" srcOrd="2" destOrd="0" presId="urn:microsoft.com/office/officeart/2005/8/layout/orgChart1"/>
    <dgm:cxn modelId="{28C5132C-DE87-47A1-B54E-FD20184B9B6D}" type="presParOf" srcId="{75B95085-F613-4553-A855-1E76ED2A25A1}" destId="{10058389-FC5E-44FD-8AAA-2BA475A0172B}" srcOrd="3" destOrd="0" presId="urn:microsoft.com/office/officeart/2005/8/layout/orgChart1"/>
    <dgm:cxn modelId="{CA4920C9-DA2B-44B4-8681-C48F63A8AEFB}" type="presParOf" srcId="{10058389-FC5E-44FD-8AAA-2BA475A0172B}" destId="{2CBF3DC8-5480-4750-BEBC-1F96D5DBB17F}" srcOrd="0" destOrd="0" presId="urn:microsoft.com/office/officeart/2005/8/layout/orgChart1"/>
    <dgm:cxn modelId="{97749105-F1D7-4152-9383-DD5C422C37A1}" type="presParOf" srcId="{2CBF3DC8-5480-4750-BEBC-1F96D5DBB17F}" destId="{688887E8-C692-480C-8D7B-08716ECCAE21}" srcOrd="0" destOrd="0" presId="urn:microsoft.com/office/officeart/2005/8/layout/orgChart1"/>
    <dgm:cxn modelId="{5F71982D-A5C1-446F-9F7C-13F43AD1DEFB}" type="presParOf" srcId="{2CBF3DC8-5480-4750-BEBC-1F96D5DBB17F}" destId="{DD8E8115-4D8D-4159-B961-027918077106}" srcOrd="1" destOrd="0" presId="urn:microsoft.com/office/officeart/2005/8/layout/orgChart1"/>
    <dgm:cxn modelId="{EAFA2DC1-BF95-4982-9F5E-474F326A0983}" type="presParOf" srcId="{10058389-FC5E-44FD-8AAA-2BA475A0172B}" destId="{48FC0743-494A-4408-A8BF-3B3E5AE3810C}" srcOrd="1" destOrd="0" presId="urn:microsoft.com/office/officeart/2005/8/layout/orgChart1"/>
    <dgm:cxn modelId="{D9CCC1E2-2F22-4E0E-B97D-A813DB42DF49}" type="presParOf" srcId="{10058389-FC5E-44FD-8AAA-2BA475A0172B}" destId="{89762140-7BE1-4939-8479-2544D72C1416}" srcOrd="2" destOrd="0" presId="urn:microsoft.com/office/officeart/2005/8/layout/orgChart1"/>
    <dgm:cxn modelId="{F737CBA0-B4D2-4DBC-8C07-1DE369E119A0}" type="presParOf" srcId="{75B95085-F613-4553-A855-1E76ED2A25A1}" destId="{3CB6FD26-BD22-4516-80CA-DFF35D184A92}" srcOrd="4" destOrd="0" presId="urn:microsoft.com/office/officeart/2005/8/layout/orgChart1"/>
    <dgm:cxn modelId="{8F70F8CB-28F9-4699-A571-5983819B37FD}" type="presParOf" srcId="{75B95085-F613-4553-A855-1E76ED2A25A1}" destId="{EB984BF9-2C7E-4C00-A7FE-D72388840FA1}" srcOrd="5" destOrd="0" presId="urn:microsoft.com/office/officeart/2005/8/layout/orgChart1"/>
    <dgm:cxn modelId="{2B67BE74-5C5F-41B6-9912-5A24E1CB5B32}" type="presParOf" srcId="{EB984BF9-2C7E-4C00-A7FE-D72388840FA1}" destId="{DFC8E0CC-96CF-43FF-B4CD-044E66EFDA1E}" srcOrd="0" destOrd="0" presId="urn:microsoft.com/office/officeart/2005/8/layout/orgChart1"/>
    <dgm:cxn modelId="{AC941AE2-4B66-485B-B769-286FADB9DC76}" type="presParOf" srcId="{DFC8E0CC-96CF-43FF-B4CD-044E66EFDA1E}" destId="{28C25F9A-5397-4D52-82F4-FF52968A1198}" srcOrd="0" destOrd="0" presId="urn:microsoft.com/office/officeart/2005/8/layout/orgChart1"/>
    <dgm:cxn modelId="{90EFC9E0-8ACF-4B47-BB03-E33059C8326F}" type="presParOf" srcId="{DFC8E0CC-96CF-43FF-B4CD-044E66EFDA1E}" destId="{8728237C-2898-45A0-93A6-181C98EF08F3}" srcOrd="1" destOrd="0" presId="urn:microsoft.com/office/officeart/2005/8/layout/orgChart1"/>
    <dgm:cxn modelId="{996B55ED-7E7C-4B96-B9E2-FDFA8D078A3D}" type="presParOf" srcId="{EB984BF9-2C7E-4C00-A7FE-D72388840FA1}" destId="{AB1A4344-9B75-48E0-9AC5-8BB60A4A0927}" srcOrd="1" destOrd="0" presId="urn:microsoft.com/office/officeart/2005/8/layout/orgChart1"/>
    <dgm:cxn modelId="{285014BA-793E-4748-99B8-AC504AE61BEA}" type="presParOf" srcId="{EB984BF9-2C7E-4C00-A7FE-D72388840FA1}" destId="{14B7081C-ADAD-4711-AD48-9A7E409A60AD}" srcOrd="2" destOrd="0" presId="urn:microsoft.com/office/officeart/2005/8/layout/orgChart1"/>
    <dgm:cxn modelId="{0DCCDCBE-EF31-42DD-A614-747A6A8EBCA2}" type="presParOf" srcId="{75B95085-F613-4553-A855-1E76ED2A25A1}" destId="{1E4F47D3-7799-4A9D-980A-5A025ECB0379}" srcOrd="6" destOrd="0" presId="urn:microsoft.com/office/officeart/2005/8/layout/orgChart1"/>
    <dgm:cxn modelId="{7906E899-8C32-4F0E-AA4A-581B12D7E6ED}" type="presParOf" srcId="{75B95085-F613-4553-A855-1E76ED2A25A1}" destId="{A49998C1-76AF-47D8-A884-EFD3D4B1E6D0}" srcOrd="7" destOrd="0" presId="urn:microsoft.com/office/officeart/2005/8/layout/orgChart1"/>
    <dgm:cxn modelId="{C7BB3626-9EAE-4F25-968D-1886A5F9C921}" type="presParOf" srcId="{A49998C1-76AF-47D8-A884-EFD3D4B1E6D0}" destId="{0871DAC7-046E-4E4C-9A2E-9615A5712645}" srcOrd="0" destOrd="0" presId="urn:microsoft.com/office/officeart/2005/8/layout/orgChart1"/>
    <dgm:cxn modelId="{786A4AE8-0066-442A-808B-43DFFEA5C76F}" type="presParOf" srcId="{0871DAC7-046E-4E4C-9A2E-9615A5712645}" destId="{A41AA45D-0407-4D88-9C71-515BA7EC761C}" srcOrd="0" destOrd="0" presId="urn:microsoft.com/office/officeart/2005/8/layout/orgChart1"/>
    <dgm:cxn modelId="{EEB3366B-C40C-47D3-9CAA-D3D313AE63A6}" type="presParOf" srcId="{0871DAC7-046E-4E4C-9A2E-9615A5712645}" destId="{543B176A-0808-4476-BF20-EDD25E547EA5}" srcOrd="1" destOrd="0" presId="urn:microsoft.com/office/officeart/2005/8/layout/orgChart1"/>
    <dgm:cxn modelId="{BB05C0F6-0B8F-4D9A-9FCA-B8F327433CE3}" type="presParOf" srcId="{A49998C1-76AF-47D8-A884-EFD3D4B1E6D0}" destId="{8C5107FA-AEF0-4F3D-BEBA-5AA67B71C4BE}" srcOrd="1" destOrd="0" presId="urn:microsoft.com/office/officeart/2005/8/layout/orgChart1"/>
    <dgm:cxn modelId="{263A8319-954E-46C6-B2BF-C7C44A7E95A5}" type="presParOf" srcId="{A49998C1-76AF-47D8-A884-EFD3D4B1E6D0}" destId="{2667E220-825E-4183-8703-512D582F55B8}" srcOrd="2" destOrd="0" presId="urn:microsoft.com/office/officeart/2005/8/layout/orgChart1"/>
    <dgm:cxn modelId="{8B8A9374-C6FB-4302-8BC3-1B680A956C18}" type="presParOf" srcId="{75B95085-F613-4553-A855-1E76ED2A25A1}" destId="{E1617116-D0B2-4F20-8AD6-803A16735A37}" srcOrd="8" destOrd="0" presId="urn:microsoft.com/office/officeart/2005/8/layout/orgChart1"/>
    <dgm:cxn modelId="{1BF47F66-D51E-41A6-AE1F-36ECB17B7A02}" type="presParOf" srcId="{75B95085-F613-4553-A855-1E76ED2A25A1}" destId="{E619A139-B20B-4B90-BEB6-E4E8D6FCC803}" srcOrd="9" destOrd="0" presId="urn:microsoft.com/office/officeart/2005/8/layout/orgChart1"/>
    <dgm:cxn modelId="{26163B59-42B7-42EB-BA19-667A05CDD33E}" type="presParOf" srcId="{E619A139-B20B-4B90-BEB6-E4E8D6FCC803}" destId="{5BB52FB3-BCFC-4F97-B8F8-837A65115031}" srcOrd="0" destOrd="0" presId="urn:microsoft.com/office/officeart/2005/8/layout/orgChart1"/>
    <dgm:cxn modelId="{1B9E3529-9A93-44DE-9594-8AD1949B2524}" type="presParOf" srcId="{5BB52FB3-BCFC-4F97-B8F8-837A65115031}" destId="{5E50487E-4F80-4C4F-BECF-32397F73867B}" srcOrd="0" destOrd="0" presId="urn:microsoft.com/office/officeart/2005/8/layout/orgChart1"/>
    <dgm:cxn modelId="{1A66639B-6413-4695-A291-126208FB52F9}" type="presParOf" srcId="{5BB52FB3-BCFC-4F97-B8F8-837A65115031}" destId="{57E74FF2-353F-48E4-887C-CD779F869941}" srcOrd="1" destOrd="0" presId="urn:microsoft.com/office/officeart/2005/8/layout/orgChart1"/>
    <dgm:cxn modelId="{8DA37157-60D7-4164-AD43-D06AA35558D6}" type="presParOf" srcId="{E619A139-B20B-4B90-BEB6-E4E8D6FCC803}" destId="{3710D993-F0E7-4579-90AF-B4B5E470FEA4}" srcOrd="1" destOrd="0" presId="urn:microsoft.com/office/officeart/2005/8/layout/orgChart1"/>
    <dgm:cxn modelId="{6D602712-C5E3-42AA-A64F-182A7154E047}" type="presParOf" srcId="{E619A139-B20B-4B90-BEB6-E4E8D6FCC803}" destId="{3A74B150-16C1-4E64-9BFA-721543D09651}" srcOrd="2" destOrd="0" presId="urn:microsoft.com/office/officeart/2005/8/layout/orgChart1"/>
    <dgm:cxn modelId="{AE39A368-28B6-4DFB-B0E0-1A51D084B478}" type="presParOf" srcId="{434CD6E9-5F9B-4F86-BE98-3B3254F30FED}" destId="{4E27122F-1971-4323-9E3C-E665C79F3CB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5D08C0-97D3-4CC8-B9F3-20964F86762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C1361262-FCCA-47DE-A429-94F156034D1D}">
      <dgm:prSet/>
      <dgm:spPr/>
      <dgm:t>
        <a:bodyPr/>
        <a:lstStyle/>
        <a:p>
          <a:pPr rtl="0"/>
          <a:r>
            <a:rPr lang="en-US" b="1" dirty="0"/>
            <a:t>Computer Science Department</a:t>
          </a:r>
          <a:endParaRPr lang="en-US" dirty="0"/>
        </a:p>
      </dgm:t>
    </dgm:pt>
    <dgm:pt modelId="{3D83F6D7-DABE-4770-9D85-A6795A8209BC}" type="parTrans" cxnId="{FFCCA982-D5B3-4AEB-8D7B-CD8FA50B744C}">
      <dgm:prSet/>
      <dgm:spPr/>
      <dgm:t>
        <a:bodyPr/>
        <a:lstStyle/>
        <a:p>
          <a:endParaRPr lang="en-US"/>
        </a:p>
      </dgm:t>
    </dgm:pt>
    <dgm:pt modelId="{6B68C0E9-10BC-472B-B812-AAF122360584}" type="sibTrans" cxnId="{FFCCA982-D5B3-4AEB-8D7B-CD8FA50B744C}">
      <dgm:prSet/>
      <dgm:spPr/>
      <dgm:t>
        <a:bodyPr/>
        <a:lstStyle/>
        <a:p>
          <a:endParaRPr lang="en-US"/>
        </a:p>
      </dgm:t>
    </dgm:pt>
    <dgm:pt modelId="{CDC1A2D2-D40C-4B89-A7CA-488FCCE150E6}">
      <dgm:prSet/>
      <dgm:spPr/>
      <dgm:t>
        <a:bodyPr/>
        <a:lstStyle/>
        <a:p>
          <a:pPr rtl="0"/>
          <a:r>
            <a:rPr lang="en-US" dirty="0"/>
            <a:t>Bachelor in Computer Science (BCS)</a:t>
          </a:r>
        </a:p>
      </dgm:t>
    </dgm:pt>
    <dgm:pt modelId="{60C80E50-8FEF-4B2C-B834-6C0ED80C865E}" type="parTrans" cxnId="{7137B113-180C-4387-9446-EF87B4FCAB23}">
      <dgm:prSet/>
      <dgm:spPr/>
      <dgm:t>
        <a:bodyPr/>
        <a:lstStyle/>
        <a:p>
          <a:endParaRPr lang="en-US"/>
        </a:p>
      </dgm:t>
    </dgm:pt>
    <dgm:pt modelId="{4BD44C1D-D262-4E57-AAD8-A2BD4F20BA72}" type="sibTrans" cxnId="{7137B113-180C-4387-9446-EF87B4FCAB23}">
      <dgm:prSet/>
      <dgm:spPr/>
      <dgm:t>
        <a:bodyPr/>
        <a:lstStyle/>
        <a:p>
          <a:endParaRPr lang="en-US"/>
        </a:p>
      </dgm:t>
    </dgm:pt>
    <dgm:pt modelId="{1D5C5419-2B87-4C0C-9A32-CC98F02C56DF}">
      <dgm:prSet/>
      <dgm:spPr/>
      <dgm:t>
        <a:bodyPr/>
        <a:lstStyle/>
        <a:p>
          <a:pPr rtl="0"/>
          <a:r>
            <a:rPr lang="en-US" dirty="0"/>
            <a:t>Master Degree in Computer Science (MCS)</a:t>
          </a:r>
        </a:p>
      </dgm:t>
    </dgm:pt>
    <dgm:pt modelId="{45437BFF-99A4-4F0A-9284-36968A1A1EFF}" type="parTrans" cxnId="{451B2848-37B7-402A-A78A-D97A149E37C5}">
      <dgm:prSet/>
      <dgm:spPr/>
      <dgm:t>
        <a:bodyPr/>
        <a:lstStyle/>
        <a:p>
          <a:endParaRPr lang="en-US"/>
        </a:p>
      </dgm:t>
    </dgm:pt>
    <dgm:pt modelId="{420E67B5-B1AA-4646-B2CE-CBC6A8DBEAAA}" type="sibTrans" cxnId="{451B2848-37B7-402A-A78A-D97A149E37C5}">
      <dgm:prSet/>
      <dgm:spPr/>
      <dgm:t>
        <a:bodyPr/>
        <a:lstStyle/>
        <a:p>
          <a:endParaRPr lang="en-US"/>
        </a:p>
      </dgm:t>
    </dgm:pt>
    <dgm:pt modelId="{5208C8E7-D1FE-4B1D-9958-9BF564E9AB8F}">
      <dgm:prSet/>
      <dgm:spPr/>
      <dgm:t>
        <a:bodyPr/>
        <a:lstStyle/>
        <a:p>
          <a:pPr rtl="0"/>
          <a:r>
            <a:rPr lang="en-US" dirty="0"/>
            <a:t>Postgraduate diploma in traffic safety</a:t>
          </a:r>
        </a:p>
      </dgm:t>
    </dgm:pt>
    <dgm:pt modelId="{6539C3E5-7F92-40A8-B82E-896AB6AD93DE}" type="parTrans" cxnId="{862C862F-A481-419F-82E1-26CBEDDA9C5A}">
      <dgm:prSet/>
      <dgm:spPr/>
      <dgm:t>
        <a:bodyPr/>
        <a:lstStyle/>
        <a:p>
          <a:endParaRPr lang="en-US"/>
        </a:p>
      </dgm:t>
    </dgm:pt>
    <dgm:pt modelId="{0C1648C9-51DD-402F-9B6D-7AD5E86B0CA9}" type="sibTrans" cxnId="{862C862F-A481-419F-82E1-26CBEDDA9C5A}">
      <dgm:prSet/>
      <dgm:spPr/>
      <dgm:t>
        <a:bodyPr/>
        <a:lstStyle/>
        <a:p>
          <a:endParaRPr lang="en-US"/>
        </a:p>
      </dgm:t>
    </dgm:pt>
    <dgm:pt modelId="{4F4A203B-F18E-430D-9D38-FF82E927DA4C}">
      <dgm:prSet/>
      <dgm:spPr/>
      <dgm:t>
        <a:bodyPr/>
        <a:lstStyle/>
        <a:p>
          <a:pPr rtl="0"/>
          <a:r>
            <a:rPr lang="en-US" b="1" dirty="0"/>
            <a:t>Art &amp; Design Department </a:t>
          </a:r>
          <a:endParaRPr lang="en-US" dirty="0"/>
        </a:p>
      </dgm:t>
    </dgm:pt>
    <dgm:pt modelId="{50D0BFDC-4EA1-44F2-9D55-BF751BCE6435}" type="parTrans" cxnId="{CF150D02-1039-4DE0-B75B-7F9C6D41E327}">
      <dgm:prSet/>
      <dgm:spPr/>
      <dgm:t>
        <a:bodyPr/>
        <a:lstStyle/>
        <a:p>
          <a:endParaRPr lang="en-US"/>
        </a:p>
      </dgm:t>
    </dgm:pt>
    <dgm:pt modelId="{16CA3C3B-4B07-4CF0-903C-FEA2D533E5A8}" type="sibTrans" cxnId="{CF150D02-1039-4DE0-B75B-7F9C6D41E327}">
      <dgm:prSet/>
      <dgm:spPr/>
      <dgm:t>
        <a:bodyPr/>
        <a:lstStyle/>
        <a:p>
          <a:endParaRPr lang="en-US"/>
        </a:p>
      </dgm:t>
    </dgm:pt>
    <dgm:pt modelId="{CADF1517-9E30-4C32-8A52-F64959BBE849}">
      <dgm:prSet/>
      <dgm:spPr/>
      <dgm:t>
        <a:bodyPr/>
        <a:lstStyle/>
        <a:p>
          <a:pPr rtl="0"/>
          <a:r>
            <a:rPr lang="en-US" dirty="0"/>
            <a:t>Bachelor of Science degree in Graphic Design</a:t>
          </a:r>
        </a:p>
      </dgm:t>
    </dgm:pt>
    <dgm:pt modelId="{822F7AF5-CFBA-4C7F-A6D8-BC969FD2D987}" type="parTrans" cxnId="{418737C7-FB69-447E-ABEA-AD5212B98773}">
      <dgm:prSet/>
      <dgm:spPr/>
      <dgm:t>
        <a:bodyPr/>
        <a:lstStyle/>
        <a:p>
          <a:endParaRPr lang="en-US"/>
        </a:p>
      </dgm:t>
    </dgm:pt>
    <dgm:pt modelId="{B3AB287F-984F-4141-A67A-4A55ABC14472}" type="sibTrans" cxnId="{418737C7-FB69-447E-ABEA-AD5212B98773}">
      <dgm:prSet/>
      <dgm:spPr/>
      <dgm:t>
        <a:bodyPr/>
        <a:lstStyle/>
        <a:p>
          <a:endParaRPr lang="en-US"/>
        </a:p>
      </dgm:t>
    </dgm:pt>
    <dgm:pt modelId="{5B4231A5-DBEC-4427-8B04-A32A5FA3D806}">
      <dgm:prSet/>
      <dgm:spPr/>
      <dgm:t>
        <a:bodyPr/>
        <a:lstStyle/>
        <a:p>
          <a:pPr rtl="0"/>
          <a:r>
            <a:rPr lang="en-US" dirty="0"/>
            <a:t>Bachelor of Arts in Interior Design</a:t>
          </a:r>
        </a:p>
      </dgm:t>
    </dgm:pt>
    <dgm:pt modelId="{6110C35B-FF3E-4024-981E-F1092886723B}" type="parTrans" cxnId="{0D81A3F3-35AA-4521-9ED2-02532FA31C16}">
      <dgm:prSet/>
      <dgm:spPr/>
      <dgm:t>
        <a:bodyPr/>
        <a:lstStyle/>
        <a:p>
          <a:endParaRPr lang="en-US"/>
        </a:p>
      </dgm:t>
    </dgm:pt>
    <dgm:pt modelId="{7B5B7160-C3CE-424F-9255-D748E80E091E}" type="sibTrans" cxnId="{0D81A3F3-35AA-4521-9ED2-02532FA31C16}">
      <dgm:prSet/>
      <dgm:spPr/>
      <dgm:t>
        <a:bodyPr/>
        <a:lstStyle/>
        <a:p>
          <a:endParaRPr lang="en-US"/>
        </a:p>
      </dgm:t>
    </dgm:pt>
    <dgm:pt modelId="{22911B27-29B5-4250-A546-02AA02949338}" type="pres">
      <dgm:prSet presAssocID="{BF5D08C0-97D3-4CC8-B9F3-20964F867627}" presName="Name0" presStyleCnt="0">
        <dgm:presLayoutVars>
          <dgm:dir/>
          <dgm:animLvl val="lvl"/>
          <dgm:resizeHandles val="exact"/>
        </dgm:presLayoutVars>
      </dgm:prSet>
      <dgm:spPr/>
      <dgm:t>
        <a:bodyPr/>
        <a:lstStyle/>
        <a:p>
          <a:endParaRPr lang="sv-SE"/>
        </a:p>
      </dgm:t>
    </dgm:pt>
    <dgm:pt modelId="{6B327761-48A5-4D61-AAA3-6E668D794CF6}" type="pres">
      <dgm:prSet presAssocID="{C1361262-FCCA-47DE-A429-94F156034D1D}" presName="composite" presStyleCnt="0"/>
      <dgm:spPr/>
    </dgm:pt>
    <dgm:pt modelId="{897FC919-1A31-4900-9C60-83DB16AF1223}" type="pres">
      <dgm:prSet presAssocID="{C1361262-FCCA-47DE-A429-94F156034D1D}" presName="parTx" presStyleLbl="alignNode1" presStyleIdx="0" presStyleCnt="2">
        <dgm:presLayoutVars>
          <dgm:chMax val="0"/>
          <dgm:chPref val="0"/>
          <dgm:bulletEnabled val="1"/>
        </dgm:presLayoutVars>
      </dgm:prSet>
      <dgm:spPr/>
      <dgm:t>
        <a:bodyPr/>
        <a:lstStyle/>
        <a:p>
          <a:endParaRPr lang="sv-SE"/>
        </a:p>
      </dgm:t>
    </dgm:pt>
    <dgm:pt modelId="{D9E0D8C4-B612-4B75-9D20-4CC10433E1D8}" type="pres">
      <dgm:prSet presAssocID="{C1361262-FCCA-47DE-A429-94F156034D1D}" presName="desTx" presStyleLbl="alignAccFollowNode1" presStyleIdx="0" presStyleCnt="2" custLinFactNeighborX="-1" custLinFactNeighborY="-995">
        <dgm:presLayoutVars>
          <dgm:bulletEnabled val="1"/>
        </dgm:presLayoutVars>
      </dgm:prSet>
      <dgm:spPr/>
      <dgm:t>
        <a:bodyPr/>
        <a:lstStyle/>
        <a:p>
          <a:endParaRPr lang="sv-SE"/>
        </a:p>
      </dgm:t>
    </dgm:pt>
    <dgm:pt modelId="{C2CD78C3-F448-42FE-865A-194918F03309}" type="pres">
      <dgm:prSet presAssocID="{6B68C0E9-10BC-472B-B812-AAF122360584}" presName="space" presStyleCnt="0"/>
      <dgm:spPr/>
    </dgm:pt>
    <dgm:pt modelId="{550F345F-B0FF-4041-A22C-C304F1E24FB4}" type="pres">
      <dgm:prSet presAssocID="{4F4A203B-F18E-430D-9D38-FF82E927DA4C}" presName="composite" presStyleCnt="0"/>
      <dgm:spPr/>
    </dgm:pt>
    <dgm:pt modelId="{303E4527-599A-4FF5-A33B-ED41CB6CD3DF}" type="pres">
      <dgm:prSet presAssocID="{4F4A203B-F18E-430D-9D38-FF82E927DA4C}" presName="parTx" presStyleLbl="alignNode1" presStyleIdx="1" presStyleCnt="2">
        <dgm:presLayoutVars>
          <dgm:chMax val="0"/>
          <dgm:chPref val="0"/>
          <dgm:bulletEnabled val="1"/>
        </dgm:presLayoutVars>
      </dgm:prSet>
      <dgm:spPr/>
      <dgm:t>
        <a:bodyPr/>
        <a:lstStyle/>
        <a:p>
          <a:endParaRPr lang="sv-SE"/>
        </a:p>
      </dgm:t>
    </dgm:pt>
    <dgm:pt modelId="{AE72602B-3022-486D-836E-3B4ABE108237}" type="pres">
      <dgm:prSet presAssocID="{4F4A203B-F18E-430D-9D38-FF82E927DA4C}" presName="desTx" presStyleLbl="alignAccFollowNode1" presStyleIdx="1" presStyleCnt="2">
        <dgm:presLayoutVars>
          <dgm:bulletEnabled val="1"/>
        </dgm:presLayoutVars>
      </dgm:prSet>
      <dgm:spPr/>
      <dgm:t>
        <a:bodyPr/>
        <a:lstStyle/>
        <a:p>
          <a:endParaRPr lang="sv-SE"/>
        </a:p>
      </dgm:t>
    </dgm:pt>
  </dgm:ptLst>
  <dgm:cxnLst>
    <dgm:cxn modelId="{862C862F-A481-419F-82E1-26CBEDDA9C5A}" srcId="{C1361262-FCCA-47DE-A429-94F156034D1D}" destId="{5208C8E7-D1FE-4B1D-9958-9BF564E9AB8F}" srcOrd="2" destOrd="0" parTransId="{6539C3E5-7F92-40A8-B82E-896AB6AD93DE}" sibTransId="{0C1648C9-51DD-402F-9B6D-7AD5E86B0CA9}"/>
    <dgm:cxn modelId="{7137B113-180C-4387-9446-EF87B4FCAB23}" srcId="{C1361262-FCCA-47DE-A429-94F156034D1D}" destId="{CDC1A2D2-D40C-4B89-A7CA-488FCCE150E6}" srcOrd="0" destOrd="0" parTransId="{60C80E50-8FEF-4B2C-B834-6C0ED80C865E}" sibTransId="{4BD44C1D-D262-4E57-AAD8-A2BD4F20BA72}"/>
    <dgm:cxn modelId="{DAB6F86C-89D0-4957-8630-64B48348A504}" type="presOf" srcId="{CDC1A2D2-D40C-4B89-A7CA-488FCCE150E6}" destId="{D9E0D8C4-B612-4B75-9D20-4CC10433E1D8}" srcOrd="0" destOrd="0" presId="urn:microsoft.com/office/officeart/2005/8/layout/hList1"/>
    <dgm:cxn modelId="{CB6B517E-343B-46D7-A6A5-C5A4C45184F2}" type="presOf" srcId="{5B4231A5-DBEC-4427-8B04-A32A5FA3D806}" destId="{AE72602B-3022-486D-836E-3B4ABE108237}" srcOrd="0" destOrd="1" presId="urn:microsoft.com/office/officeart/2005/8/layout/hList1"/>
    <dgm:cxn modelId="{A03D2A95-3460-4E8C-815C-8ED46C0DB801}" type="presOf" srcId="{CADF1517-9E30-4C32-8A52-F64959BBE849}" destId="{AE72602B-3022-486D-836E-3B4ABE108237}" srcOrd="0" destOrd="0" presId="urn:microsoft.com/office/officeart/2005/8/layout/hList1"/>
    <dgm:cxn modelId="{451B2848-37B7-402A-A78A-D97A149E37C5}" srcId="{C1361262-FCCA-47DE-A429-94F156034D1D}" destId="{1D5C5419-2B87-4C0C-9A32-CC98F02C56DF}" srcOrd="1" destOrd="0" parTransId="{45437BFF-99A4-4F0A-9284-36968A1A1EFF}" sibTransId="{420E67B5-B1AA-4646-B2CE-CBC6A8DBEAAA}"/>
    <dgm:cxn modelId="{418737C7-FB69-447E-ABEA-AD5212B98773}" srcId="{4F4A203B-F18E-430D-9D38-FF82E927DA4C}" destId="{CADF1517-9E30-4C32-8A52-F64959BBE849}" srcOrd="0" destOrd="0" parTransId="{822F7AF5-CFBA-4C7F-A6D8-BC969FD2D987}" sibTransId="{B3AB287F-984F-4141-A67A-4A55ABC14472}"/>
    <dgm:cxn modelId="{CE25F7AA-3BC7-41A2-8F9E-F683A28EAA0E}" type="presOf" srcId="{C1361262-FCCA-47DE-A429-94F156034D1D}" destId="{897FC919-1A31-4900-9C60-83DB16AF1223}" srcOrd="0" destOrd="0" presId="urn:microsoft.com/office/officeart/2005/8/layout/hList1"/>
    <dgm:cxn modelId="{F30E8DDA-7DCC-4B10-B90B-E1C3F9322143}" type="presOf" srcId="{1D5C5419-2B87-4C0C-9A32-CC98F02C56DF}" destId="{D9E0D8C4-B612-4B75-9D20-4CC10433E1D8}" srcOrd="0" destOrd="1" presId="urn:microsoft.com/office/officeart/2005/8/layout/hList1"/>
    <dgm:cxn modelId="{0D81A3F3-35AA-4521-9ED2-02532FA31C16}" srcId="{4F4A203B-F18E-430D-9D38-FF82E927DA4C}" destId="{5B4231A5-DBEC-4427-8B04-A32A5FA3D806}" srcOrd="1" destOrd="0" parTransId="{6110C35B-FF3E-4024-981E-F1092886723B}" sibTransId="{7B5B7160-C3CE-424F-9255-D748E80E091E}"/>
    <dgm:cxn modelId="{FFCCA982-D5B3-4AEB-8D7B-CD8FA50B744C}" srcId="{BF5D08C0-97D3-4CC8-B9F3-20964F867627}" destId="{C1361262-FCCA-47DE-A429-94F156034D1D}" srcOrd="0" destOrd="0" parTransId="{3D83F6D7-DABE-4770-9D85-A6795A8209BC}" sibTransId="{6B68C0E9-10BC-472B-B812-AAF122360584}"/>
    <dgm:cxn modelId="{32D81322-DF62-4586-98E1-182784F7057B}" type="presOf" srcId="{5208C8E7-D1FE-4B1D-9958-9BF564E9AB8F}" destId="{D9E0D8C4-B612-4B75-9D20-4CC10433E1D8}" srcOrd="0" destOrd="2" presId="urn:microsoft.com/office/officeart/2005/8/layout/hList1"/>
    <dgm:cxn modelId="{1F9BAB5B-ABE9-4FBB-AD01-78F9FBC559AF}" type="presOf" srcId="{4F4A203B-F18E-430D-9D38-FF82E927DA4C}" destId="{303E4527-599A-4FF5-A33B-ED41CB6CD3DF}" srcOrd="0" destOrd="0" presId="urn:microsoft.com/office/officeart/2005/8/layout/hList1"/>
    <dgm:cxn modelId="{CF150D02-1039-4DE0-B75B-7F9C6D41E327}" srcId="{BF5D08C0-97D3-4CC8-B9F3-20964F867627}" destId="{4F4A203B-F18E-430D-9D38-FF82E927DA4C}" srcOrd="1" destOrd="0" parTransId="{50D0BFDC-4EA1-44F2-9D55-BF751BCE6435}" sibTransId="{16CA3C3B-4B07-4CF0-903C-FEA2D533E5A8}"/>
    <dgm:cxn modelId="{E12C20E0-23DB-40E8-B781-7EA3A8E9A78C}" type="presOf" srcId="{BF5D08C0-97D3-4CC8-B9F3-20964F867627}" destId="{22911B27-29B5-4250-A546-02AA02949338}" srcOrd="0" destOrd="0" presId="urn:microsoft.com/office/officeart/2005/8/layout/hList1"/>
    <dgm:cxn modelId="{0549936B-4070-49B6-B206-7B498F463CB9}" type="presParOf" srcId="{22911B27-29B5-4250-A546-02AA02949338}" destId="{6B327761-48A5-4D61-AAA3-6E668D794CF6}" srcOrd="0" destOrd="0" presId="urn:microsoft.com/office/officeart/2005/8/layout/hList1"/>
    <dgm:cxn modelId="{572AE639-DD9A-466A-8134-39E5B4962256}" type="presParOf" srcId="{6B327761-48A5-4D61-AAA3-6E668D794CF6}" destId="{897FC919-1A31-4900-9C60-83DB16AF1223}" srcOrd="0" destOrd="0" presId="urn:microsoft.com/office/officeart/2005/8/layout/hList1"/>
    <dgm:cxn modelId="{B3F1889A-565A-472F-B7F5-BF7956367AA5}" type="presParOf" srcId="{6B327761-48A5-4D61-AAA3-6E668D794CF6}" destId="{D9E0D8C4-B612-4B75-9D20-4CC10433E1D8}" srcOrd="1" destOrd="0" presId="urn:microsoft.com/office/officeart/2005/8/layout/hList1"/>
    <dgm:cxn modelId="{5ABD28BD-B673-4CEE-8624-B878B098A94A}" type="presParOf" srcId="{22911B27-29B5-4250-A546-02AA02949338}" destId="{C2CD78C3-F448-42FE-865A-194918F03309}" srcOrd="1" destOrd="0" presId="urn:microsoft.com/office/officeart/2005/8/layout/hList1"/>
    <dgm:cxn modelId="{3F44B2CB-2B2B-4D2D-B021-C1099FE09CE2}" type="presParOf" srcId="{22911B27-29B5-4250-A546-02AA02949338}" destId="{550F345F-B0FF-4041-A22C-C304F1E24FB4}" srcOrd="2" destOrd="0" presId="urn:microsoft.com/office/officeart/2005/8/layout/hList1"/>
    <dgm:cxn modelId="{7A185610-E03E-4280-8DA9-BA777CE6BE2E}" type="presParOf" srcId="{550F345F-B0FF-4041-A22C-C304F1E24FB4}" destId="{303E4527-599A-4FF5-A33B-ED41CB6CD3DF}" srcOrd="0" destOrd="0" presId="urn:microsoft.com/office/officeart/2005/8/layout/hList1"/>
    <dgm:cxn modelId="{46A4336A-F7AE-448E-B806-935F90A8AE73}" type="presParOf" srcId="{550F345F-B0FF-4041-A22C-C304F1E24FB4}" destId="{AE72602B-3022-486D-836E-3B4ABE10823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6E47EB-8CAF-48C0-A230-B2EFDC15464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07EB01C-D16A-4DAC-90E6-336F371BC837}">
      <dgm:prSet/>
      <dgm:spPr/>
      <dgm:t>
        <a:bodyPr/>
        <a:lstStyle/>
        <a:p>
          <a:pPr rtl="0"/>
          <a:r>
            <a:rPr lang="en-US" b="1" dirty="0"/>
            <a:t>Education Department</a:t>
          </a:r>
          <a:endParaRPr lang="en-US" dirty="0"/>
        </a:p>
      </dgm:t>
    </dgm:pt>
    <dgm:pt modelId="{CD2A646D-0607-4D40-AF22-C2007B187AF9}" type="parTrans" cxnId="{251B5A31-2F28-44FF-A863-A6F03F9EDA68}">
      <dgm:prSet/>
      <dgm:spPr/>
      <dgm:t>
        <a:bodyPr/>
        <a:lstStyle/>
        <a:p>
          <a:endParaRPr lang="en-US"/>
        </a:p>
      </dgm:t>
    </dgm:pt>
    <dgm:pt modelId="{3A93AB72-894F-403F-BDD7-25FF73FC8FC9}" type="sibTrans" cxnId="{251B5A31-2F28-44FF-A863-A6F03F9EDA68}">
      <dgm:prSet/>
      <dgm:spPr/>
      <dgm:t>
        <a:bodyPr/>
        <a:lstStyle/>
        <a:p>
          <a:endParaRPr lang="en-US"/>
        </a:p>
      </dgm:t>
    </dgm:pt>
    <dgm:pt modelId="{3AA3A8CB-824A-445F-9711-5C73EF2EFEB3}">
      <dgm:prSet/>
      <dgm:spPr/>
      <dgm:t>
        <a:bodyPr/>
        <a:lstStyle/>
        <a:p>
          <a:pPr rtl="0"/>
          <a:r>
            <a:rPr lang="en-US" dirty="0"/>
            <a:t>Bachelor in Early childhood Education</a:t>
          </a:r>
        </a:p>
      </dgm:t>
    </dgm:pt>
    <dgm:pt modelId="{E1B74178-421E-45CC-9695-38E1E7F1A4D2}" type="parTrans" cxnId="{59EC78A6-BF77-4936-964E-665D120D2CEB}">
      <dgm:prSet/>
      <dgm:spPr/>
      <dgm:t>
        <a:bodyPr/>
        <a:lstStyle/>
        <a:p>
          <a:endParaRPr lang="en-US"/>
        </a:p>
      </dgm:t>
    </dgm:pt>
    <dgm:pt modelId="{69CA7906-0063-4D7B-9B4B-D9896286C334}" type="sibTrans" cxnId="{59EC78A6-BF77-4936-964E-665D120D2CEB}">
      <dgm:prSet/>
      <dgm:spPr/>
      <dgm:t>
        <a:bodyPr/>
        <a:lstStyle/>
        <a:p>
          <a:endParaRPr lang="en-US"/>
        </a:p>
      </dgm:t>
    </dgm:pt>
    <dgm:pt modelId="{D8F78E04-6A39-423C-B091-0B83947DC152}">
      <dgm:prSet/>
      <dgm:spPr/>
      <dgm:t>
        <a:bodyPr/>
        <a:lstStyle/>
        <a:p>
          <a:pPr rtl="0"/>
          <a:r>
            <a:rPr lang="en-US" dirty="0"/>
            <a:t>Bachelor in Educational Management</a:t>
          </a:r>
        </a:p>
      </dgm:t>
    </dgm:pt>
    <dgm:pt modelId="{0A0CF12B-8E78-422A-A600-F76EFE786C88}" type="parTrans" cxnId="{C056FD24-4738-473A-A129-F129A693060B}">
      <dgm:prSet/>
      <dgm:spPr/>
      <dgm:t>
        <a:bodyPr/>
        <a:lstStyle/>
        <a:p>
          <a:endParaRPr lang="en-US"/>
        </a:p>
      </dgm:t>
    </dgm:pt>
    <dgm:pt modelId="{602B1BF4-2CBE-4C80-A281-205B8B7E99ED}" type="sibTrans" cxnId="{C056FD24-4738-473A-A129-F129A693060B}">
      <dgm:prSet/>
      <dgm:spPr/>
      <dgm:t>
        <a:bodyPr/>
        <a:lstStyle/>
        <a:p>
          <a:endParaRPr lang="en-US"/>
        </a:p>
      </dgm:t>
    </dgm:pt>
    <dgm:pt modelId="{7F7ABDFA-A77E-4167-9D19-FB156191250A}">
      <dgm:prSet/>
      <dgm:spPr/>
      <dgm:t>
        <a:bodyPr/>
        <a:lstStyle/>
        <a:p>
          <a:pPr rtl="0"/>
          <a:r>
            <a:rPr lang="en-US" dirty="0"/>
            <a:t>Bachelor in Education</a:t>
          </a:r>
        </a:p>
      </dgm:t>
    </dgm:pt>
    <dgm:pt modelId="{B7D185D8-F272-4DEA-ADBC-E8B5D636B9DC}" type="parTrans" cxnId="{C7D59FDC-4115-4846-B68E-A81B109A98C2}">
      <dgm:prSet/>
      <dgm:spPr/>
      <dgm:t>
        <a:bodyPr/>
        <a:lstStyle/>
        <a:p>
          <a:endParaRPr lang="en-US"/>
        </a:p>
      </dgm:t>
    </dgm:pt>
    <dgm:pt modelId="{A71EBB3F-7C43-4DC6-B700-E0963F6728BA}" type="sibTrans" cxnId="{C7D59FDC-4115-4846-B68E-A81B109A98C2}">
      <dgm:prSet/>
      <dgm:spPr/>
      <dgm:t>
        <a:bodyPr/>
        <a:lstStyle/>
        <a:p>
          <a:endParaRPr lang="en-US"/>
        </a:p>
      </dgm:t>
    </dgm:pt>
    <dgm:pt modelId="{0BB5CEF7-194F-4FBD-878D-59D667291307}">
      <dgm:prSet/>
      <dgm:spPr/>
      <dgm:t>
        <a:bodyPr/>
        <a:lstStyle/>
        <a:p>
          <a:pPr rtl="0"/>
          <a:r>
            <a:rPr lang="en-US" dirty="0"/>
            <a:t>Teaching Diploma (TD) programs</a:t>
          </a:r>
        </a:p>
      </dgm:t>
    </dgm:pt>
    <dgm:pt modelId="{CE38E1F3-B762-4A41-992E-5C33792B317A}" type="parTrans" cxnId="{A839BA67-8A38-4E29-833E-E461022FB4CE}">
      <dgm:prSet/>
      <dgm:spPr/>
      <dgm:t>
        <a:bodyPr/>
        <a:lstStyle/>
        <a:p>
          <a:endParaRPr lang="en-US"/>
        </a:p>
      </dgm:t>
    </dgm:pt>
    <dgm:pt modelId="{ED401263-49E9-41C2-8FFE-77882DEAB48C}" type="sibTrans" cxnId="{A839BA67-8A38-4E29-833E-E461022FB4CE}">
      <dgm:prSet/>
      <dgm:spPr/>
      <dgm:t>
        <a:bodyPr/>
        <a:lstStyle/>
        <a:p>
          <a:endParaRPr lang="en-US"/>
        </a:p>
      </dgm:t>
    </dgm:pt>
    <dgm:pt modelId="{531965AC-0887-4AA3-9DCA-EF8F3AD6C5C6}">
      <dgm:prSet/>
      <dgm:spPr/>
      <dgm:t>
        <a:bodyPr/>
        <a:lstStyle/>
        <a:p>
          <a:pPr rtl="0"/>
          <a:r>
            <a:rPr lang="en-US" b="1" dirty="0"/>
            <a:t>Social Work Department </a:t>
          </a:r>
          <a:endParaRPr lang="en-US" dirty="0"/>
        </a:p>
      </dgm:t>
    </dgm:pt>
    <dgm:pt modelId="{B36B96C4-FD91-4190-8842-CEE1F9AD05A1}" type="parTrans" cxnId="{9C6F288B-3572-489D-A106-5724D198CC4B}">
      <dgm:prSet/>
      <dgm:spPr/>
      <dgm:t>
        <a:bodyPr/>
        <a:lstStyle/>
        <a:p>
          <a:endParaRPr lang="en-US"/>
        </a:p>
      </dgm:t>
    </dgm:pt>
    <dgm:pt modelId="{B728CFA1-F310-45F6-8407-9E6A3903F21E}" type="sibTrans" cxnId="{9C6F288B-3572-489D-A106-5724D198CC4B}">
      <dgm:prSet/>
      <dgm:spPr/>
      <dgm:t>
        <a:bodyPr/>
        <a:lstStyle/>
        <a:p>
          <a:endParaRPr lang="en-US"/>
        </a:p>
      </dgm:t>
    </dgm:pt>
    <dgm:pt modelId="{4C89AC0B-C013-4264-B6AB-779F5F8F627F}">
      <dgm:prSet/>
      <dgm:spPr/>
      <dgm:t>
        <a:bodyPr/>
        <a:lstStyle/>
        <a:p>
          <a:pPr rtl="0"/>
          <a:r>
            <a:rPr lang="en-US" dirty="0"/>
            <a:t>Bachelor in Social Work</a:t>
          </a:r>
        </a:p>
      </dgm:t>
    </dgm:pt>
    <dgm:pt modelId="{67F09AA1-6146-4CF3-BFFA-6112ADD578B6}" type="parTrans" cxnId="{F0A5E978-BCB9-4D0D-9A81-E4A1656CC2CC}">
      <dgm:prSet/>
      <dgm:spPr/>
      <dgm:t>
        <a:bodyPr/>
        <a:lstStyle/>
        <a:p>
          <a:endParaRPr lang="en-US"/>
        </a:p>
      </dgm:t>
    </dgm:pt>
    <dgm:pt modelId="{1265E372-387D-4B64-A3D3-D1D5023B1132}" type="sibTrans" cxnId="{F0A5E978-BCB9-4D0D-9A81-E4A1656CC2CC}">
      <dgm:prSet/>
      <dgm:spPr/>
      <dgm:t>
        <a:bodyPr/>
        <a:lstStyle/>
        <a:p>
          <a:endParaRPr lang="en-US"/>
        </a:p>
      </dgm:t>
    </dgm:pt>
    <dgm:pt modelId="{DDD0D6FA-44FF-46B5-AFA9-63C896D494F7}">
      <dgm:prSet/>
      <dgm:spPr/>
      <dgm:t>
        <a:bodyPr/>
        <a:lstStyle/>
        <a:p>
          <a:pPr rtl="0"/>
          <a:r>
            <a:rPr lang="en-US" dirty="0"/>
            <a:t>Master in Social Work</a:t>
          </a:r>
        </a:p>
      </dgm:t>
    </dgm:pt>
    <dgm:pt modelId="{729007B0-7192-4401-B22C-94C96183AD76}" type="parTrans" cxnId="{8668FF11-6C70-4D60-BC77-F743C5E9F1D8}">
      <dgm:prSet/>
      <dgm:spPr/>
      <dgm:t>
        <a:bodyPr/>
        <a:lstStyle/>
        <a:p>
          <a:endParaRPr lang="en-US"/>
        </a:p>
      </dgm:t>
    </dgm:pt>
    <dgm:pt modelId="{621778FA-359B-41F2-A737-E27D1B2D0664}" type="sibTrans" cxnId="{8668FF11-6C70-4D60-BC77-F743C5E9F1D8}">
      <dgm:prSet/>
      <dgm:spPr/>
      <dgm:t>
        <a:bodyPr/>
        <a:lstStyle/>
        <a:p>
          <a:endParaRPr lang="en-US"/>
        </a:p>
      </dgm:t>
    </dgm:pt>
    <dgm:pt modelId="{8592BA85-D75A-4D11-8C8F-15A748EBBC0D}" type="pres">
      <dgm:prSet presAssocID="{AA6E47EB-8CAF-48C0-A230-B2EFDC154642}" presName="Name0" presStyleCnt="0">
        <dgm:presLayoutVars>
          <dgm:dir/>
          <dgm:animLvl val="lvl"/>
          <dgm:resizeHandles val="exact"/>
        </dgm:presLayoutVars>
      </dgm:prSet>
      <dgm:spPr/>
      <dgm:t>
        <a:bodyPr/>
        <a:lstStyle/>
        <a:p>
          <a:endParaRPr lang="sv-SE"/>
        </a:p>
      </dgm:t>
    </dgm:pt>
    <dgm:pt modelId="{B0F5A0D7-CD45-4A17-B765-4678325D394B}" type="pres">
      <dgm:prSet presAssocID="{107EB01C-D16A-4DAC-90E6-336F371BC837}" presName="linNode" presStyleCnt="0"/>
      <dgm:spPr/>
    </dgm:pt>
    <dgm:pt modelId="{D3E5AD59-912E-4FEA-A3D1-21696749FDF1}" type="pres">
      <dgm:prSet presAssocID="{107EB01C-D16A-4DAC-90E6-336F371BC837}" presName="parentText" presStyleLbl="node1" presStyleIdx="0" presStyleCnt="2">
        <dgm:presLayoutVars>
          <dgm:chMax val="1"/>
          <dgm:bulletEnabled val="1"/>
        </dgm:presLayoutVars>
      </dgm:prSet>
      <dgm:spPr/>
      <dgm:t>
        <a:bodyPr/>
        <a:lstStyle/>
        <a:p>
          <a:endParaRPr lang="sv-SE"/>
        </a:p>
      </dgm:t>
    </dgm:pt>
    <dgm:pt modelId="{190B4832-7911-447E-AAC1-6C29A630465E}" type="pres">
      <dgm:prSet presAssocID="{107EB01C-D16A-4DAC-90E6-336F371BC837}" presName="descendantText" presStyleLbl="alignAccFollowNode1" presStyleIdx="0" presStyleCnt="2">
        <dgm:presLayoutVars>
          <dgm:bulletEnabled val="1"/>
        </dgm:presLayoutVars>
      </dgm:prSet>
      <dgm:spPr/>
      <dgm:t>
        <a:bodyPr/>
        <a:lstStyle/>
        <a:p>
          <a:endParaRPr lang="sv-SE"/>
        </a:p>
      </dgm:t>
    </dgm:pt>
    <dgm:pt modelId="{3150E360-B522-4455-8630-74ED8C13EDE3}" type="pres">
      <dgm:prSet presAssocID="{3A93AB72-894F-403F-BDD7-25FF73FC8FC9}" presName="sp" presStyleCnt="0"/>
      <dgm:spPr/>
    </dgm:pt>
    <dgm:pt modelId="{1D215B4A-059C-408B-A44E-E45885D32AF2}" type="pres">
      <dgm:prSet presAssocID="{531965AC-0887-4AA3-9DCA-EF8F3AD6C5C6}" presName="linNode" presStyleCnt="0"/>
      <dgm:spPr/>
    </dgm:pt>
    <dgm:pt modelId="{37AF3DFA-58A9-494E-BCA8-89E5163E828E}" type="pres">
      <dgm:prSet presAssocID="{531965AC-0887-4AA3-9DCA-EF8F3AD6C5C6}" presName="parentText" presStyleLbl="node1" presStyleIdx="1" presStyleCnt="2">
        <dgm:presLayoutVars>
          <dgm:chMax val="1"/>
          <dgm:bulletEnabled val="1"/>
        </dgm:presLayoutVars>
      </dgm:prSet>
      <dgm:spPr/>
      <dgm:t>
        <a:bodyPr/>
        <a:lstStyle/>
        <a:p>
          <a:endParaRPr lang="sv-SE"/>
        </a:p>
      </dgm:t>
    </dgm:pt>
    <dgm:pt modelId="{04E57E3A-366A-4830-A47B-3232E6EA5201}" type="pres">
      <dgm:prSet presAssocID="{531965AC-0887-4AA3-9DCA-EF8F3AD6C5C6}" presName="descendantText" presStyleLbl="alignAccFollowNode1" presStyleIdx="1" presStyleCnt="2">
        <dgm:presLayoutVars>
          <dgm:bulletEnabled val="1"/>
        </dgm:presLayoutVars>
      </dgm:prSet>
      <dgm:spPr/>
      <dgm:t>
        <a:bodyPr/>
        <a:lstStyle/>
        <a:p>
          <a:endParaRPr lang="sv-SE"/>
        </a:p>
      </dgm:t>
    </dgm:pt>
  </dgm:ptLst>
  <dgm:cxnLst>
    <dgm:cxn modelId="{BCB61C93-9FFA-4F3A-887B-4251A65CB692}" type="presOf" srcId="{DDD0D6FA-44FF-46B5-AFA9-63C896D494F7}" destId="{04E57E3A-366A-4830-A47B-3232E6EA5201}" srcOrd="0" destOrd="1" presId="urn:microsoft.com/office/officeart/2005/8/layout/vList5"/>
    <dgm:cxn modelId="{B703AF81-A2DF-49C5-A15A-EC99D6779093}" type="presOf" srcId="{4C89AC0B-C013-4264-B6AB-779F5F8F627F}" destId="{04E57E3A-366A-4830-A47B-3232E6EA5201}" srcOrd="0" destOrd="0" presId="urn:microsoft.com/office/officeart/2005/8/layout/vList5"/>
    <dgm:cxn modelId="{8668FF11-6C70-4D60-BC77-F743C5E9F1D8}" srcId="{531965AC-0887-4AA3-9DCA-EF8F3AD6C5C6}" destId="{DDD0D6FA-44FF-46B5-AFA9-63C896D494F7}" srcOrd="1" destOrd="0" parTransId="{729007B0-7192-4401-B22C-94C96183AD76}" sibTransId="{621778FA-359B-41F2-A737-E27D1B2D0664}"/>
    <dgm:cxn modelId="{B3299C04-33E5-42F8-8BC1-C8937B9C1391}" type="presOf" srcId="{0BB5CEF7-194F-4FBD-878D-59D667291307}" destId="{190B4832-7911-447E-AAC1-6C29A630465E}" srcOrd="0" destOrd="3" presId="urn:microsoft.com/office/officeart/2005/8/layout/vList5"/>
    <dgm:cxn modelId="{5ECFC06C-B013-4C2C-B6D9-6B8FC8FBA6C5}" type="presOf" srcId="{107EB01C-D16A-4DAC-90E6-336F371BC837}" destId="{D3E5AD59-912E-4FEA-A3D1-21696749FDF1}" srcOrd="0" destOrd="0" presId="urn:microsoft.com/office/officeart/2005/8/layout/vList5"/>
    <dgm:cxn modelId="{C056FD24-4738-473A-A129-F129A693060B}" srcId="{107EB01C-D16A-4DAC-90E6-336F371BC837}" destId="{D8F78E04-6A39-423C-B091-0B83947DC152}" srcOrd="1" destOrd="0" parTransId="{0A0CF12B-8E78-422A-A600-F76EFE786C88}" sibTransId="{602B1BF4-2CBE-4C80-A281-205B8B7E99ED}"/>
    <dgm:cxn modelId="{C7D59FDC-4115-4846-B68E-A81B109A98C2}" srcId="{107EB01C-D16A-4DAC-90E6-336F371BC837}" destId="{7F7ABDFA-A77E-4167-9D19-FB156191250A}" srcOrd="2" destOrd="0" parTransId="{B7D185D8-F272-4DEA-ADBC-E8B5D636B9DC}" sibTransId="{A71EBB3F-7C43-4DC6-B700-E0963F6728BA}"/>
    <dgm:cxn modelId="{251B5A31-2F28-44FF-A863-A6F03F9EDA68}" srcId="{AA6E47EB-8CAF-48C0-A230-B2EFDC154642}" destId="{107EB01C-D16A-4DAC-90E6-336F371BC837}" srcOrd="0" destOrd="0" parTransId="{CD2A646D-0607-4D40-AF22-C2007B187AF9}" sibTransId="{3A93AB72-894F-403F-BDD7-25FF73FC8FC9}"/>
    <dgm:cxn modelId="{47675967-4D40-496C-9CF2-6ADCB4CC9215}" type="presOf" srcId="{531965AC-0887-4AA3-9DCA-EF8F3AD6C5C6}" destId="{37AF3DFA-58A9-494E-BCA8-89E5163E828E}" srcOrd="0" destOrd="0" presId="urn:microsoft.com/office/officeart/2005/8/layout/vList5"/>
    <dgm:cxn modelId="{F0A5E978-BCB9-4D0D-9A81-E4A1656CC2CC}" srcId="{531965AC-0887-4AA3-9DCA-EF8F3AD6C5C6}" destId="{4C89AC0B-C013-4264-B6AB-779F5F8F627F}" srcOrd="0" destOrd="0" parTransId="{67F09AA1-6146-4CF3-BFFA-6112ADD578B6}" sibTransId="{1265E372-387D-4B64-A3D3-D1D5023B1132}"/>
    <dgm:cxn modelId="{9C6F288B-3572-489D-A106-5724D198CC4B}" srcId="{AA6E47EB-8CAF-48C0-A230-B2EFDC154642}" destId="{531965AC-0887-4AA3-9DCA-EF8F3AD6C5C6}" srcOrd="1" destOrd="0" parTransId="{B36B96C4-FD91-4190-8842-CEE1F9AD05A1}" sibTransId="{B728CFA1-F310-45F6-8407-9E6A3903F21E}"/>
    <dgm:cxn modelId="{59EC78A6-BF77-4936-964E-665D120D2CEB}" srcId="{107EB01C-D16A-4DAC-90E6-336F371BC837}" destId="{3AA3A8CB-824A-445F-9711-5C73EF2EFEB3}" srcOrd="0" destOrd="0" parTransId="{E1B74178-421E-45CC-9695-38E1E7F1A4D2}" sibTransId="{69CA7906-0063-4D7B-9B4B-D9896286C334}"/>
    <dgm:cxn modelId="{3CA04E44-481A-4606-9878-26B95AD4F32B}" type="presOf" srcId="{3AA3A8CB-824A-445F-9711-5C73EF2EFEB3}" destId="{190B4832-7911-447E-AAC1-6C29A630465E}" srcOrd="0" destOrd="0" presId="urn:microsoft.com/office/officeart/2005/8/layout/vList5"/>
    <dgm:cxn modelId="{B7165FB4-29BC-4D80-A2BA-803BBA09A76F}" type="presOf" srcId="{7F7ABDFA-A77E-4167-9D19-FB156191250A}" destId="{190B4832-7911-447E-AAC1-6C29A630465E}" srcOrd="0" destOrd="2" presId="urn:microsoft.com/office/officeart/2005/8/layout/vList5"/>
    <dgm:cxn modelId="{A839BA67-8A38-4E29-833E-E461022FB4CE}" srcId="{107EB01C-D16A-4DAC-90E6-336F371BC837}" destId="{0BB5CEF7-194F-4FBD-878D-59D667291307}" srcOrd="3" destOrd="0" parTransId="{CE38E1F3-B762-4A41-992E-5C33792B317A}" sibTransId="{ED401263-49E9-41C2-8FFE-77882DEAB48C}"/>
    <dgm:cxn modelId="{28F79ABF-C148-425F-999D-67EC35C20FC6}" type="presOf" srcId="{D8F78E04-6A39-423C-B091-0B83947DC152}" destId="{190B4832-7911-447E-AAC1-6C29A630465E}" srcOrd="0" destOrd="1" presId="urn:microsoft.com/office/officeart/2005/8/layout/vList5"/>
    <dgm:cxn modelId="{9AB93EE3-EB86-4B7F-AA5E-7ED983D85581}" type="presOf" srcId="{AA6E47EB-8CAF-48C0-A230-B2EFDC154642}" destId="{8592BA85-D75A-4D11-8C8F-15A748EBBC0D}" srcOrd="0" destOrd="0" presId="urn:microsoft.com/office/officeart/2005/8/layout/vList5"/>
    <dgm:cxn modelId="{0DB5BBF7-CF65-4AE3-BB88-60F13257215B}" type="presParOf" srcId="{8592BA85-D75A-4D11-8C8F-15A748EBBC0D}" destId="{B0F5A0D7-CD45-4A17-B765-4678325D394B}" srcOrd="0" destOrd="0" presId="urn:microsoft.com/office/officeart/2005/8/layout/vList5"/>
    <dgm:cxn modelId="{40F75863-BAB8-4A37-9AAA-57ACD85D0BD6}" type="presParOf" srcId="{B0F5A0D7-CD45-4A17-B765-4678325D394B}" destId="{D3E5AD59-912E-4FEA-A3D1-21696749FDF1}" srcOrd="0" destOrd="0" presId="urn:microsoft.com/office/officeart/2005/8/layout/vList5"/>
    <dgm:cxn modelId="{935530EC-D3F6-436E-8736-4314924542A2}" type="presParOf" srcId="{B0F5A0D7-CD45-4A17-B765-4678325D394B}" destId="{190B4832-7911-447E-AAC1-6C29A630465E}" srcOrd="1" destOrd="0" presId="urn:microsoft.com/office/officeart/2005/8/layout/vList5"/>
    <dgm:cxn modelId="{B2A8CBB8-382F-4B0C-8156-18DD7B442F35}" type="presParOf" srcId="{8592BA85-D75A-4D11-8C8F-15A748EBBC0D}" destId="{3150E360-B522-4455-8630-74ED8C13EDE3}" srcOrd="1" destOrd="0" presId="urn:microsoft.com/office/officeart/2005/8/layout/vList5"/>
    <dgm:cxn modelId="{53C22651-DEC4-4F94-97FC-BCB248D927CD}" type="presParOf" srcId="{8592BA85-D75A-4D11-8C8F-15A748EBBC0D}" destId="{1D215B4A-059C-408B-A44E-E45885D32AF2}" srcOrd="2" destOrd="0" presId="urn:microsoft.com/office/officeart/2005/8/layout/vList5"/>
    <dgm:cxn modelId="{4CFDDE10-F247-46B0-9E45-36BE925D38A5}" type="presParOf" srcId="{1D215B4A-059C-408B-A44E-E45885D32AF2}" destId="{37AF3DFA-58A9-494E-BCA8-89E5163E828E}" srcOrd="0" destOrd="0" presId="urn:microsoft.com/office/officeart/2005/8/layout/vList5"/>
    <dgm:cxn modelId="{61510A25-23B0-48AB-974D-D7FE2B247115}" type="presParOf" srcId="{1D215B4A-059C-408B-A44E-E45885D32AF2}" destId="{04E57E3A-366A-4830-A47B-3232E6EA520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AE4E3B-5773-400D-A328-B8B46BCC834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7D4DF30-A360-42D4-B7B2-3B2B92F37E9E}">
      <dgm:prSet/>
      <dgm:spPr/>
      <dgm:t>
        <a:bodyPr/>
        <a:lstStyle/>
        <a:p>
          <a:pPr rtl="0"/>
          <a:r>
            <a:rPr lang="en-US" dirty="0"/>
            <a:t>Bachelor of Science in Nutrition and Dietetics</a:t>
          </a:r>
        </a:p>
      </dgm:t>
    </dgm:pt>
    <dgm:pt modelId="{75C6FCFC-E739-447A-BFF4-79E4ACC73148}" type="parTrans" cxnId="{C40F98AB-F97B-4BDB-8A15-08A6BC550D66}">
      <dgm:prSet/>
      <dgm:spPr/>
      <dgm:t>
        <a:bodyPr/>
        <a:lstStyle/>
        <a:p>
          <a:endParaRPr lang="en-US"/>
        </a:p>
      </dgm:t>
    </dgm:pt>
    <dgm:pt modelId="{A276DF3D-370A-499B-AA37-3A0788707F56}" type="sibTrans" cxnId="{C40F98AB-F97B-4BDB-8A15-08A6BC550D66}">
      <dgm:prSet/>
      <dgm:spPr/>
      <dgm:t>
        <a:bodyPr/>
        <a:lstStyle/>
        <a:p>
          <a:endParaRPr lang="en-US"/>
        </a:p>
      </dgm:t>
    </dgm:pt>
    <dgm:pt modelId="{C7F051D2-7B8C-4A76-8F69-666AA1AC5319}">
      <dgm:prSet/>
      <dgm:spPr/>
      <dgm:t>
        <a:bodyPr/>
        <a:lstStyle/>
        <a:p>
          <a:pPr rtl="0"/>
          <a:r>
            <a:rPr lang="en-US" dirty="0"/>
            <a:t>Bachelor of Science in Public Health</a:t>
          </a:r>
        </a:p>
      </dgm:t>
    </dgm:pt>
    <dgm:pt modelId="{B3208590-4B33-4314-AED3-DAF996D0EEE6}" type="parTrans" cxnId="{0532C921-BBA3-43A3-B721-30517B778FF0}">
      <dgm:prSet/>
      <dgm:spPr/>
      <dgm:t>
        <a:bodyPr/>
        <a:lstStyle/>
        <a:p>
          <a:endParaRPr lang="en-US"/>
        </a:p>
      </dgm:t>
    </dgm:pt>
    <dgm:pt modelId="{5914AA59-BD67-496A-8F18-BF54F647BFE0}" type="sibTrans" cxnId="{0532C921-BBA3-43A3-B721-30517B778FF0}">
      <dgm:prSet/>
      <dgm:spPr/>
      <dgm:t>
        <a:bodyPr/>
        <a:lstStyle/>
        <a:p>
          <a:endParaRPr lang="en-US"/>
        </a:p>
      </dgm:t>
    </dgm:pt>
    <dgm:pt modelId="{19EDD496-0183-4BE9-882F-7C226F0F21EE}">
      <dgm:prSet/>
      <dgm:spPr/>
      <dgm:t>
        <a:bodyPr/>
        <a:lstStyle/>
        <a:p>
          <a:pPr rtl="0"/>
          <a:r>
            <a:rPr lang="en-US" dirty="0"/>
            <a:t>Bachelor of Science in Optometry and Vision Science</a:t>
          </a:r>
        </a:p>
      </dgm:t>
    </dgm:pt>
    <dgm:pt modelId="{CE301706-E8D1-44E2-B1F6-4BB24CDCBBC0}" type="parTrans" cxnId="{F0BFBE10-BB40-45E3-8785-2B9751EAA5EA}">
      <dgm:prSet/>
      <dgm:spPr/>
      <dgm:t>
        <a:bodyPr/>
        <a:lstStyle/>
        <a:p>
          <a:endParaRPr lang="en-US"/>
        </a:p>
      </dgm:t>
    </dgm:pt>
    <dgm:pt modelId="{F19349D7-A3C2-4982-96D0-310822A24E11}" type="sibTrans" cxnId="{F0BFBE10-BB40-45E3-8785-2B9751EAA5EA}">
      <dgm:prSet/>
      <dgm:spPr/>
      <dgm:t>
        <a:bodyPr/>
        <a:lstStyle/>
        <a:p>
          <a:endParaRPr lang="en-US"/>
        </a:p>
      </dgm:t>
    </dgm:pt>
    <dgm:pt modelId="{A8E0B4D8-1711-4C6B-AECC-21EB79B12BCA}">
      <dgm:prSet/>
      <dgm:spPr/>
      <dgm:t>
        <a:bodyPr/>
        <a:lstStyle/>
        <a:p>
          <a:pPr rtl="0"/>
          <a:r>
            <a:rPr lang="en-US" dirty="0"/>
            <a:t>Bachelor of Science in Nursing</a:t>
          </a:r>
        </a:p>
      </dgm:t>
    </dgm:pt>
    <dgm:pt modelId="{E042B57A-B999-4F7B-835B-596AF11A319E}" type="parTrans" cxnId="{91673CC5-96A1-4A0A-83E4-CF90F58E337D}">
      <dgm:prSet/>
      <dgm:spPr/>
      <dgm:t>
        <a:bodyPr/>
        <a:lstStyle/>
        <a:p>
          <a:endParaRPr lang="en-US"/>
        </a:p>
      </dgm:t>
    </dgm:pt>
    <dgm:pt modelId="{640EE55F-F78E-4645-8A22-7575645418AC}" type="sibTrans" cxnId="{91673CC5-96A1-4A0A-83E4-CF90F58E337D}">
      <dgm:prSet/>
      <dgm:spPr/>
      <dgm:t>
        <a:bodyPr/>
        <a:lstStyle/>
        <a:p>
          <a:endParaRPr lang="en-US"/>
        </a:p>
      </dgm:t>
    </dgm:pt>
    <dgm:pt modelId="{E3CAF9B6-E8A2-4CAE-8CE7-252ADFE717C2}" type="pres">
      <dgm:prSet presAssocID="{3BAE4E3B-5773-400D-A328-B8B46BCC8347}" presName="linearFlow" presStyleCnt="0">
        <dgm:presLayoutVars>
          <dgm:dir/>
          <dgm:resizeHandles val="exact"/>
        </dgm:presLayoutVars>
      </dgm:prSet>
      <dgm:spPr/>
      <dgm:t>
        <a:bodyPr/>
        <a:lstStyle/>
        <a:p>
          <a:endParaRPr lang="sv-SE"/>
        </a:p>
      </dgm:t>
    </dgm:pt>
    <dgm:pt modelId="{EEE1191F-9F89-4895-A193-31235CD6AC60}" type="pres">
      <dgm:prSet presAssocID="{F7D4DF30-A360-42D4-B7B2-3B2B92F37E9E}" presName="composite" presStyleCnt="0"/>
      <dgm:spPr/>
    </dgm:pt>
    <dgm:pt modelId="{BD7B19AE-1A97-4AB2-831D-D3084AD16ED5}" type="pres">
      <dgm:prSet presAssocID="{F7D4DF30-A360-42D4-B7B2-3B2B92F37E9E}" presName="imgShp" presStyleLbl="fgImgPlace1" presStyleIdx="0" presStyleCnt="4"/>
      <dgm:spPr>
        <a:blipFill rotWithShape="1">
          <a:blip xmlns:r="http://schemas.openxmlformats.org/officeDocument/2006/relationships" r:embed="rId1"/>
          <a:stretch>
            <a:fillRect/>
          </a:stretch>
        </a:blipFill>
      </dgm:spPr>
    </dgm:pt>
    <dgm:pt modelId="{537D79CB-CFFA-4BA4-890D-CDB3F7BD1396}" type="pres">
      <dgm:prSet presAssocID="{F7D4DF30-A360-42D4-B7B2-3B2B92F37E9E}" presName="txShp" presStyleLbl="node1" presStyleIdx="0" presStyleCnt="4">
        <dgm:presLayoutVars>
          <dgm:bulletEnabled val="1"/>
        </dgm:presLayoutVars>
      </dgm:prSet>
      <dgm:spPr/>
      <dgm:t>
        <a:bodyPr/>
        <a:lstStyle/>
        <a:p>
          <a:endParaRPr lang="sv-SE"/>
        </a:p>
      </dgm:t>
    </dgm:pt>
    <dgm:pt modelId="{B9F9CB49-35C0-4B81-B8AC-39081542BEF8}" type="pres">
      <dgm:prSet presAssocID="{A276DF3D-370A-499B-AA37-3A0788707F56}" presName="spacing" presStyleCnt="0"/>
      <dgm:spPr/>
    </dgm:pt>
    <dgm:pt modelId="{8EC6D1E3-2801-4CF2-BCFA-385193B2B5CC}" type="pres">
      <dgm:prSet presAssocID="{C7F051D2-7B8C-4A76-8F69-666AA1AC5319}" presName="composite" presStyleCnt="0"/>
      <dgm:spPr/>
    </dgm:pt>
    <dgm:pt modelId="{4DC613C3-296B-43D7-BB5D-023FC20D6700}" type="pres">
      <dgm:prSet presAssocID="{C7F051D2-7B8C-4A76-8F69-666AA1AC5319}" presName="imgShp" presStyleLbl="fgImgPlace1" presStyleIdx="1" presStyleCnt="4"/>
      <dgm:spPr>
        <a:blipFill rotWithShape="1">
          <a:blip xmlns:r="http://schemas.openxmlformats.org/officeDocument/2006/relationships" r:embed="rId1"/>
          <a:stretch>
            <a:fillRect/>
          </a:stretch>
        </a:blipFill>
      </dgm:spPr>
    </dgm:pt>
    <dgm:pt modelId="{9D5F99D0-3179-4A61-86F0-924AC1280453}" type="pres">
      <dgm:prSet presAssocID="{C7F051D2-7B8C-4A76-8F69-666AA1AC5319}" presName="txShp" presStyleLbl="node1" presStyleIdx="1" presStyleCnt="4">
        <dgm:presLayoutVars>
          <dgm:bulletEnabled val="1"/>
        </dgm:presLayoutVars>
      </dgm:prSet>
      <dgm:spPr/>
      <dgm:t>
        <a:bodyPr/>
        <a:lstStyle/>
        <a:p>
          <a:endParaRPr lang="sv-SE"/>
        </a:p>
      </dgm:t>
    </dgm:pt>
    <dgm:pt modelId="{DD4C9511-4491-4706-9206-0EEFD73B1802}" type="pres">
      <dgm:prSet presAssocID="{5914AA59-BD67-496A-8F18-BF54F647BFE0}" presName="spacing" presStyleCnt="0"/>
      <dgm:spPr/>
    </dgm:pt>
    <dgm:pt modelId="{DC6D9B82-F406-46A0-8B6C-78805A06479A}" type="pres">
      <dgm:prSet presAssocID="{19EDD496-0183-4BE9-882F-7C226F0F21EE}" presName="composite" presStyleCnt="0"/>
      <dgm:spPr/>
    </dgm:pt>
    <dgm:pt modelId="{4F35A060-9D8F-44FC-9D50-579AB623F5CA}" type="pres">
      <dgm:prSet presAssocID="{19EDD496-0183-4BE9-882F-7C226F0F21EE}" presName="imgShp" presStyleLbl="fgImgPlace1" presStyleIdx="2" presStyleCnt="4"/>
      <dgm:spPr>
        <a:blipFill rotWithShape="1">
          <a:blip xmlns:r="http://schemas.openxmlformats.org/officeDocument/2006/relationships" r:embed="rId1"/>
          <a:stretch>
            <a:fillRect/>
          </a:stretch>
        </a:blipFill>
      </dgm:spPr>
    </dgm:pt>
    <dgm:pt modelId="{94DC116C-35A4-47FB-B2F6-8171CFD08460}" type="pres">
      <dgm:prSet presAssocID="{19EDD496-0183-4BE9-882F-7C226F0F21EE}" presName="txShp" presStyleLbl="node1" presStyleIdx="2" presStyleCnt="4">
        <dgm:presLayoutVars>
          <dgm:bulletEnabled val="1"/>
        </dgm:presLayoutVars>
      </dgm:prSet>
      <dgm:spPr/>
      <dgm:t>
        <a:bodyPr/>
        <a:lstStyle/>
        <a:p>
          <a:endParaRPr lang="sv-SE"/>
        </a:p>
      </dgm:t>
    </dgm:pt>
    <dgm:pt modelId="{A029CB1A-7B82-4DA6-99A5-86277E7EBEE4}" type="pres">
      <dgm:prSet presAssocID="{F19349D7-A3C2-4982-96D0-310822A24E11}" presName="spacing" presStyleCnt="0"/>
      <dgm:spPr/>
    </dgm:pt>
    <dgm:pt modelId="{AC244CEF-AFA2-4B7C-989D-D55321A58FFE}" type="pres">
      <dgm:prSet presAssocID="{A8E0B4D8-1711-4C6B-AECC-21EB79B12BCA}" presName="composite" presStyleCnt="0"/>
      <dgm:spPr/>
    </dgm:pt>
    <dgm:pt modelId="{4ADFC3E4-D263-4C66-A32C-8CFFE4D04DFB}" type="pres">
      <dgm:prSet presAssocID="{A8E0B4D8-1711-4C6B-AECC-21EB79B12BCA}" presName="imgShp" presStyleLbl="fgImgPlace1" presStyleIdx="3" presStyleCnt="4"/>
      <dgm:spPr>
        <a:blipFill rotWithShape="1">
          <a:blip xmlns:r="http://schemas.openxmlformats.org/officeDocument/2006/relationships" r:embed="rId1"/>
          <a:stretch>
            <a:fillRect/>
          </a:stretch>
        </a:blipFill>
      </dgm:spPr>
    </dgm:pt>
    <dgm:pt modelId="{E4E5BBC4-8CF1-4574-B92A-37D01D9E049E}" type="pres">
      <dgm:prSet presAssocID="{A8E0B4D8-1711-4C6B-AECC-21EB79B12BCA}" presName="txShp" presStyleLbl="node1" presStyleIdx="3" presStyleCnt="4">
        <dgm:presLayoutVars>
          <dgm:bulletEnabled val="1"/>
        </dgm:presLayoutVars>
      </dgm:prSet>
      <dgm:spPr/>
      <dgm:t>
        <a:bodyPr/>
        <a:lstStyle/>
        <a:p>
          <a:endParaRPr lang="sv-SE"/>
        </a:p>
      </dgm:t>
    </dgm:pt>
  </dgm:ptLst>
  <dgm:cxnLst>
    <dgm:cxn modelId="{A6CF9979-C83A-401B-8BA9-96534578DACE}" type="presOf" srcId="{3BAE4E3B-5773-400D-A328-B8B46BCC8347}" destId="{E3CAF9B6-E8A2-4CAE-8CE7-252ADFE717C2}" srcOrd="0" destOrd="0" presId="urn:microsoft.com/office/officeart/2005/8/layout/vList3"/>
    <dgm:cxn modelId="{0532C921-BBA3-43A3-B721-30517B778FF0}" srcId="{3BAE4E3B-5773-400D-A328-B8B46BCC8347}" destId="{C7F051D2-7B8C-4A76-8F69-666AA1AC5319}" srcOrd="1" destOrd="0" parTransId="{B3208590-4B33-4314-AED3-DAF996D0EEE6}" sibTransId="{5914AA59-BD67-496A-8F18-BF54F647BFE0}"/>
    <dgm:cxn modelId="{0A1BD2E9-4909-472C-B609-3A97B9C3A898}" type="presOf" srcId="{F7D4DF30-A360-42D4-B7B2-3B2B92F37E9E}" destId="{537D79CB-CFFA-4BA4-890D-CDB3F7BD1396}" srcOrd="0" destOrd="0" presId="urn:microsoft.com/office/officeart/2005/8/layout/vList3"/>
    <dgm:cxn modelId="{4B58221D-E75F-47D4-BF5C-6F81001E02DE}" type="presOf" srcId="{19EDD496-0183-4BE9-882F-7C226F0F21EE}" destId="{94DC116C-35A4-47FB-B2F6-8171CFD08460}" srcOrd="0" destOrd="0" presId="urn:microsoft.com/office/officeart/2005/8/layout/vList3"/>
    <dgm:cxn modelId="{78CC8A87-853B-4514-8D74-9A4522C183E5}" type="presOf" srcId="{A8E0B4D8-1711-4C6B-AECC-21EB79B12BCA}" destId="{E4E5BBC4-8CF1-4574-B92A-37D01D9E049E}" srcOrd="0" destOrd="0" presId="urn:microsoft.com/office/officeart/2005/8/layout/vList3"/>
    <dgm:cxn modelId="{91673CC5-96A1-4A0A-83E4-CF90F58E337D}" srcId="{3BAE4E3B-5773-400D-A328-B8B46BCC8347}" destId="{A8E0B4D8-1711-4C6B-AECC-21EB79B12BCA}" srcOrd="3" destOrd="0" parTransId="{E042B57A-B999-4F7B-835B-596AF11A319E}" sibTransId="{640EE55F-F78E-4645-8A22-7575645418AC}"/>
    <dgm:cxn modelId="{F0BFBE10-BB40-45E3-8785-2B9751EAA5EA}" srcId="{3BAE4E3B-5773-400D-A328-B8B46BCC8347}" destId="{19EDD496-0183-4BE9-882F-7C226F0F21EE}" srcOrd="2" destOrd="0" parTransId="{CE301706-E8D1-44E2-B1F6-4BB24CDCBBC0}" sibTransId="{F19349D7-A3C2-4982-96D0-310822A24E11}"/>
    <dgm:cxn modelId="{B7DAFCE3-C720-4708-9A0A-964178BABD23}" type="presOf" srcId="{C7F051D2-7B8C-4A76-8F69-666AA1AC5319}" destId="{9D5F99D0-3179-4A61-86F0-924AC1280453}" srcOrd="0" destOrd="0" presId="urn:microsoft.com/office/officeart/2005/8/layout/vList3"/>
    <dgm:cxn modelId="{C40F98AB-F97B-4BDB-8A15-08A6BC550D66}" srcId="{3BAE4E3B-5773-400D-A328-B8B46BCC8347}" destId="{F7D4DF30-A360-42D4-B7B2-3B2B92F37E9E}" srcOrd="0" destOrd="0" parTransId="{75C6FCFC-E739-447A-BFF4-79E4ACC73148}" sibTransId="{A276DF3D-370A-499B-AA37-3A0788707F56}"/>
    <dgm:cxn modelId="{D9851693-EF0B-4E5D-BC12-74859F38271A}" type="presParOf" srcId="{E3CAF9B6-E8A2-4CAE-8CE7-252ADFE717C2}" destId="{EEE1191F-9F89-4895-A193-31235CD6AC60}" srcOrd="0" destOrd="0" presId="urn:microsoft.com/office/officeart/2005/8/layout/vList3"/>
    <dgm:cxn modelId="{16666E5B-5128-4C65-A9A7-E305E57777A6}" type="presParOf" srcId="{EEE1191F-9F89-4895-A193-31235CD6AC60}" destId="{BD7B19AE-1A97-4AB2-831D-D3084AD16ED5}" srcOrd="0" destOrd="0" presId="urn:microsoft.com/office/officeart/2005/8/layout/vList3"/>
    <dgm:cxn modelId="{E788B820-644C-4385-A378-C193E14A5707}" type="presParOf" srcId="{EEE1191F-9F89-4895-A193-31235CD6AC60}" destId="{537D79CB-CFFA-4BA4-890D-CDB3F7BD1396}" srcOrd="1" destOrd="0" presId="urn:microsoft.com/office/officeart/2005/8/layout/vList3"/>
    <dgm:cxn modelId="{70815EDC-F582-411A-A584-0452142EF69A}" type="presParOf" srcId="{E3CAF9B6-E8A2-4CAE-8CE7-252ADFE717C2}" destId="{B9F9CB49-35C0-4B81-B8AC-39081542BEF8}" srcOrd="1" destOrd="0" presId="urn:microsoft.com/office/officeart/2005/8/layout/vList3"/>
    <dgm:cxn modelId="{A1635BB4-847E-4BBA-ABAB-B83AAAAC2865}" type="presParOf" srcId="{E3CAF9B6-E8A2-4CAE-8CE7-252ADFE717C2}" destId="{8EC6D1E3-2801-4CF2-BCFA-385193B2B5CC}" srcOrd="2" destOrd="0" presId="urn:microsoft.com/office/officeart/2005/8/layout/vList3"/>
    <dgm:cxn modelId="{3EF61706-8AA4-4840-AD11-63347BFF4EC2}" type="presParOf" srcId="{8EC6D1E3-2801-4CF2-BCFA-385193B2B5CC}" destId="{4DC613C3-296B-43D7-BB5D-023FC20D6700}" srcOrd="0" destOrd="0" presId="urn:microsoft.com/office/officeart/2005/8/layout/vList3"/>
    <dgm:cxn modelId="{9E9A49A1-5DA2-433B-BDF5-47F6B98F45B1}" type="presParOf" srcId="{8EC6D1E3-2801-4CF2-BCFA-385193B2B5CC}" destId="{9D5F99D0-3179-4A61-86F0-924AC1280453}" srcOrd="1" destOrd="0" presId="urn:microsoft.com/office/officeart/2005/8/layout/vList3"/>
    <dgm:cxn modelId="{327A3C5E-1A48-4B9A-B30A-23FB38C95127}" type="presParOf" srcId="{E3CAF9B6-E8A2-4CAE-8CE7-252ADFE717C2}" destId="{DD4C9511-4491-4706-9206-0EEFD73B1802}" srcOrd="3" destOrd="0" presId="urn:microsoft.com/office/officeart/2005/8/layout/vList3"/>
    <dgm:cxn modelId="{EF3E497D-7E1C-4E43-B39D-E16A6BE34D2E}" type="presParOf" srcId="{E3CAF9B6-E8A2-4CAE-8CE7-252ADFE717C2}" destId="{DC6D9B82-F406-46A0-8B6C-78805A06479A}" srcOrd="4" destOrd="0" presId="urn:microsoft.com/office/officeart/2005/8/layout/vList3"/>
    <dgm:cxn modelId="{4A922DC0-2A15-4CBC-98B3-693C582FBDFD}" type="presParOf" srcId="{DC6D9B82-F406-46A0-8B6C-78805A06479A}" destId="{4F35A060-9D8F-44FC-9D50-579AB623F5CA}" srcOrd="0" destOrd="0" presId="urn:microsoft.com/office/officeart/2005/8/layout/vList3"/>
    <dgm:cxn modelId="{918BEAC9-B5FA-4499-9D95-09FF3127861D}" type="presParOf" srcId="{DC6D9B82-F406-46A0-8B6C-78805A06479A}" destId="{94DC116C-35A4-47FB-B2F6-8171CFD08460}" srcOrd="1" destOrd="0" presId="urn:microsoft.com/office/officeart/2005/8/layout/vList3"/>
    <dgm:cxn modelId="{3BD00D11-0C5C-495E-A81D-5D3FC9163CA6}" type="presParOf" srcId="{E3CAF9B6-E8A2-4CAE-8CE7-252ADFE717C2}" destId="{A029CB1A-7B82-4DA6-99A5-86277E7EBEE4}" srcOrd="5" destOrd="0" presId="urn:microsoft.com/office/officeart/2005/8/layout/vList3"/>
    <dgm:cxn modelId="{6E6720C7-EF2A-4820-B2B8-98749183A32B}" type="presParOf" srcId="{E3CAF9B6-E8A2-4CAE-8CE7-252ADFE717C2}" destId="{AC244CEF-AFA2-4B7C-989D-D55321A58FFE}" srcOrd="6" destOrd="0" presId="urn:microsoft.com/office/officeart/2005/8/layout/vList3"/>
    <dgm:cxn modelId="{8B5C8FA2-EE95-4C7B-A5F0-4DEA320529ED}" type="presParOf" srcId="{AC244CEF-AFA2-4B7C-989D-D55321A58FFE}" destId="{4ADFC3E4-D263-4C66-A32C-8CFFE4D04DFB}" srcOrd="0" destOrd="0" presId="urn:microsoft.com/office/officeart/2005/8/layout/vList3"/>
    <dgm:cxn modelId="{CE9D6ADF-F58C-46BB-BBAB-A1D7AE261C3F}" type="presParOf" srcId="{AC244CEF-AFA2-4B7C-989D-D55321A58FFE}" destId="{E4E5BBC4-8CF1-4574-B92A-37D01D9E049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3C341-4A42-4F51-B63F-1AC83BCE2826}">
      <dsp:nvSpPr>
        <dsp:cNvPr id="0" name=""/>
        <dsp:cNvSpPr/>
      </dsp:nvSpPr>
      <dsp:spPr>
        <a:xfrm>
          <a:off x="0" y="358914"/>
          <a:ext cx="8935279"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a:t>International School of Business (ISB)</a:t>
          </a:r>
          <a:endParaRPr lang="en-US" sz="2900" kern="1200" dirty="0"/>
        </a:p>
      </dsp:txBody>
      <dsp:txXfrm>
        <a:off x="33127" y="392041"/>
        <a:ext cx="8869025" cy="612346"/>
      </dsp:txXfrm>
    </dsp:sp>
    <dsp:sp modelId="{0E244F1E-1F9F-466B-9F46-23D5134FEF55}">
      <dsp:nvSpPr>
        <dsp:cNvPr id="0" name=""/>
        <dsp:cNvSpPr/>
      </dsp:nvSpPr>
      <dsp:spPr>
        <a:xfrm>
          <a:off x="0" y="1121034"/>
          <a:ext cx="8935279"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a:t>British Academy in Lebanon</a:t>
          </a:r>
          <a:endParaRPr lang="en-US" sz="2900" kern="1200" dirty="0"/>
        </a:p>
      </dsp:txBody>
      <dsp:txXfrm>
        <a:off x="33127" y="1154161"/>
        <a:ext cx="8869025" cy="612346"/>
      </dsp:txXfrm>
    </dsp:sp>
    <dsp:sp modelId="{F10C7ABA-2520-42C9-AFCE-5C56C06755FD}">
      <dsp:nvSpPr>
        <dsp:cNvPr id="0" name=""/>
        <dsp:cNvSpPr/>
      </dsp:nvSpPr>
      <dsp:spPr>
        <a:xfrm>
          <a:off x="0" y="1883154"/>
          <a:ext cx="8935279"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a:t>School of Computer and Applied Sciences (SCS)</a:t>
          </a:r>
          <a:endParaRPr lang="en-US" sz="2900" kern="1200" dirty="0"/>
        </a:p>
      </dsp:txBody>
      <dsp:txXfrm>
        <a:off x="33127" y="1916281"/>
        <a:ext cx="8869025" cy="612346"/>
      </dsp:txXfrm>
    </dsp:sp>
    <dsp:sp modelId="{40A19FD6-D0C1-4CFD-BD95-51BE118D22C0}">
      <dsp:nvSpPr>
        <dsp:cNvPr id="0" name=""/>
        <dsp:cNvSpPr/>
      </dsp:nvSpPr>
      <dsp:spPr>
        <a:xfrm>
          <a:off x="0" y="2645274"/>
          <a:ext cx="8935279"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a:t>School of Education and Social Work</a:t>
          </a:r>
          <a:endParaRPr lang="en-US" sz="2900" kern="1200" dirty="0"/>
        </a:p>
      </dsp:txBody>
      <dsp:txXfrm>
        <a:off x="33127" y="2678401"/>
        <a:ext cx="8869025" cy="612346"/>
      </dsp:txXfrm>
    </dsp:sp>
    <dsp:sp modelId="{81F1ABDB-5490-45DD-99E0-879EC1379C64}">
      <dsp:nvSpPr>
        <dsp:cNvPr id="0" name=""/>
        <dsp:cNvSpPr/>
      </dsp:nvSpPr>
      <dsp:spPr>
        <a:xfrm>
          <a:off x="0" y="3407394"/>
          <a:ext cx="8935279"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a:t>School of Health Sciences (SHS)</a:t>
          </a:r>
          <a:endParaRPr lang="en-US" sz="2900" kern="1200" dirty="0"/>
        </a:p>
      </dsp:txBody>
      <dsp:txXfrm>
        <a:off x="33127" y="3440521"/>
        <a:ext cx="8869025" cy="612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D52B3-1988-474F-8539-428314F8635F}">
      <dsp:nvSpPr>
        <dsp:cNvPr id="0" name=""/>
        <dsp:cNvSpPr/>
      </dsp:nvSpPr>
      <dsp:spPr>
        <a:xfrm>
          <a:off x="2002198" y="1834104"/>
          <a:ext cx="1210065" cy="12100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Undergrad Level</a:t>
          </a:r>
        </a:p>
      </dsp:txBody>
      <dsp:txXfrm>
        <a:off x="2179408" y="2011314"/>
        <a:ext cx="855645" cy="855645"/>
      </dsp:txXfrm>
    </dsp:sp>
    <dsp:sp modelId="{765D7846-F509-4D06-AC64-7A5CCABE403B}">
      <dsp:nvSpPr>
        <dsp:cNvPr id="0" name=""/>
        <dsp:cNvSpPr/>
      </dsp:nvSpPr>
      <dsp:spPr>
        <a:xfrm rot="16200000">
          <a:off x="2304150" y="1510139"/>
          <a:ext cx="606160" cy="41770"/>
        </a:xfrm>
        <a:custGeom>
          <a:avLst/>
          <a:gdLst/>
          <a:ahLst/>
          <a:cxnLst/>
          <a:rect l="0" t="0" r="0" b="0"/>
          <a:pathLst>
            <a:path>
              <a:moveTo>
                <a:pt x="0" y="20885"/>
              </a:moveTo>
              <a:lnTo>
                <a:pt x="606160" y="208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92076" y="1515870"/>
        <a:ext cx="30308" cy="30308"/>
      </dsp:txXfrm>
    </dsp:sp>
    <dsp:sp modelId="{596B0290-FDAD-45CA-B2C3-107CD14B553B}">
      <dsp:nvSpPr>
        <dsp:cNvPr id="0" name=""/>
        <dsp:cNvSpPr/>
      </dsp:nvSpPr>
      <dsp:spPr>
        <a:xfrm>
          <a:off x="2002198" y="17879"/>
          <a:ext cx="1210065" cy="12100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Bachelor in Business Administration</a:t>
          </a:r>
        </a:p>
      </dsp:txBody>
      <dsp:txXfrm>
        <a:off x="2179408" y="195089"/>
        <a:ext cx="855645" cy="855645"/>
      </dsp:txXfrm>
    </dsp:sp>
    <dsp:sp modelId="{308B99C1-BE84-4092-9479-D3911F5C6592}">
      <dsp:nvSpPr>
        <dsp:cNvPr id="0" name=""/>
        <dsp:cNvSpPr/>
      </dsp:nvSpPr>
      <dsp:spPr>
        <a:xfrm rot="19285714">
          <a:off x="3014142" y="1852052"/>
          <a:ext cx="606160" cy="41770"/>
        </a:xfrm>
        <a:custGeom>
          <a:avLst/>
          <a:gdLst/>
          <a:ahLst/>
          <a:cxnLst/>
          <a:rect l="0" t="0" r="0" b="0"/>
          <a:pathLst>
            <a:path>
              <a:moveTo>
                <a:pt x="0" y="20885"/>
              </a:moveTo>
              <a:lnTo>
                <a:pt x="606160" y="208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02068" y="1857784"/>
        <a:ext cx="30308" cy="30308"/>
      </dsp:txXfrm>
    </dsp:sp>
    <dsp:sp modelId="{CC0CAF2D-9B4C-4DAC-9591-C52AA81B5327}">
      <dsp:nvSpPr>
        <dsp:cNvPr id="0" name=""/>
        <dsp:cNvSpPr/>
      </dsp:nvSpPr>
      <dsp:spPr>
        <a:xfrm>
          <a:off x="3422180" y="701706"/>
          <a:ext cx="1210065" cy="12100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BBA (emphasis Accounting)</a:t>
          </a:r>
        </a:p>
      </dsp:txBody>
      <dsp:txXfrm>
        <a:off x="3599390" y="878916"/>
        <a:ext cx="855645" cy="855645"/>
      </dsp:txXfrm>
    </dsp:sp>
    <dsp:sp modelId="{7B1D60A9-63E9-4583-94F5-1069484DDA94}">
      <dsp:nvSpPr>
        <dsp:cNvPr id="0" name=""/>
        <dsp:cNvSpPr/>
      </dsp:nvSpPr>
      <dsp:spPr>
        <a:xfrm rot="771429">
          <a:off x="3189495" y="2620326"/>
          <a:ext cx="606160" cy="41770"/>
        </a:xfrm>
        <a:custGeom>
          <a:avLst/>
          <a:gdLst/>
          <a:ahLst/>
          <a:cxnLst/>
          <a:rect l="0" t="0" r="0" b="0"/>
          <a:pathLst>
            <a:path>
              <a:moveTo>
                <a:pt x="0" y="20885"/>
              </a:moveTo>
              <a:lnTo>
                <a:pt x="606160" y="208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77421" y="2626057"/>
        <a:ext cx="30308" cy="30308"/>
      </dsp:txXfrm>
    </dsp:sp>
    <dsp:sp modelId="{553B2D61-B810-4037-86B9-3C432234E154}">
      <dsp:nvSpPr>
        <dsp:cNvPr id="0" name=""/>
        <dsp:cNvSpPr/>
      </dsp:nvSpPr>
      <dsp:spPr>
        <a:xfrm>
          <a:off x="3772887" y="2238253"/>
          <a:ext cx="1210065" cy="12100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BBA (emphasis Banking and Finance)</a:t>
          </a:r>
        </a:p>
      </dsp:txBody>
      <dsp:txXfrm>
        <a:off x="3950097" y="2415463"/>
        <a:ext cx="855645" cy="855645"/>
      </dsp:txXfrm>
    </dsp:sp>
    <dsp:sp modelId="{2643C658-37F3-4552-ACDF-724F4055CD00}">
      <dsp:nvSpPr>
        <dsp:cNvPr id="0" name=""/>
        <dsp:cNvSpPr/>
      </dsp:nvSpPr>
      <dsp:spPr>
        <a:xfrm rot="3857143">
          <a:off x="2698166" y="3236433"/>
          <a:ext cx="606160" cy="41770"/>
        </a:xfrm>
        <a:custGeom>
          <a:avLst/>
          <a:gdLst/>
          <a:ahLst/>
          <a:cxnLst/>
          <a:rect l="0" t="0" r="0" b="0"/>
          <a:pathLst>
            <a:path>
              <a:moveTo>
                <a:pt x="0" y="20885"/>
              </a:moveTo>
              <a:lnTo>
                <a:pt x="606160" y="208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986092" y="3242164"/>
        <a:ext cx="30308" cy="30308"/>
      </dsp:txXfrm>
    </dsp:sp>
    <dsp:sp modelId="{6BA6624F-DFCE-43A3-9B1F-B77CA78E605A}">
      <dsp:nvSpPr>
        <dsp:cNvPr id="0" name=""/>
        <dsp:cNvSpPr/>
      </dsp:nvSpPr>
      <dsp:spPr>
        <a:xfrm>
          <a:off x="2790229" y="3470467"/>
          <a:ext cx="1210065" cy="12100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BBA (emphasis Business Information Systems)</a:t>
          </a:r>
        </a:p>
      </dsp:txBody>
      <dsp:txXfrm>
        <a:off x="2967439" y="3647677"/>
        <a:ext cx="855645" cy="855645"/>
      </dsp:txXfrm>
    </dsp:sp>
    <dsp:sp modelId="{22D41A0E-B732-4E91-B87B-3A75BE97EAA8}">
      <dsp:nvSpPr>
        <dsp:cNvPr id="0" name=""/>
        <dsp:cNvSpPr/>
      </dsp:nvSpPr>
      <dsp:spPr>
        <a:xfrm rot="6942857">
          <a:off x="1910135" y="3236433"/>
          <a:ext cx="606160" cy="41770"/>
        </a:xfrm>
        <a:custGeom>
          <a:avLst/>
          <a:gdLst/>
          <a:ahLst/>
          <a:cxnLst/>
          <a:rect l="0" t="0" r="0" b="0"/>
          <a:pathLst>
            <a:path>
              <a:moveTo>
                <a:pt x="0" y="20885"/>
              </a:moveTo>
              <a:lnTo>
                <a:pt x="606160" y="208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198061" y="3242164"/>
        <a:ext cx="30308" cy="30308"/>
      </dsp:txXfrm>
    </dsp:sp>
    <dsp:sp modelId="{4E10E036-1DE4-4934-B557-4BAB5E0A98E3}">
      <dsp:nvSpPr>
        <dsp:cNvPr id="0" name=""/>
        <dsp:cNvSpPr/>
      </dsp:nvSpPr>
      <dsp:spPr>
        <a:xfrm>
          <a:off x="1214167" y="3470467"/>
          <a:ext cx="1210065" cy="12100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BBA (emphasis Management)</a:t>
          </a:r>
        </a:p>
      </dsp:txBody>
      <dsp:txXfrm>
        <a:off x="1391377" y="3647677"/>
        <a:ext cx="855645" cy="855645"/>
      </dsp:txXfrm>
    </dsp:sp>
    <dsp:sp modelId="{F2236222-72B5-4D98-ACEA-00D66623ED35}">
      <dsp:nvSpPr>
        <dsp:cNvPr id="0" name=""/>
        <dsp:cNvSpPr/>
      </dsp:nvSpPr>
      <dsp:spPr>
        <a:xfrm rot="10028571">
          <a:off x="1418806" y="2620326"/>
          <a:ext cx="606160" cy="41770"/>
        </a:xfrm>
        <a:custGeom>
          <a:avLst/>
          <a:gdLst/>
          <a:ahLst/>
          <a:cxnLst/>
          <a:rect l="0" t="0" r="0" b="0"/>
          <a:pathLst>
            <a:path>
              <a:moveTo>
                <a:pt x="0" y="20885"/>
              </a:moveTo>
              <a:lnTo>
                <a:pt x="606160" y="208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706732" y="2626057"/>
        <a:ext cx="30308" cy="30308"/>
      </dsp:txXfrm>
    </dsp:sp>
    <dsp:sp modelId="{222017F9-750F-43C7-A343-844A64AA8CA0}">
      <dsp:nvSpPr>
        <dsp:cNvPr id="0" name=""/>
        <dsp:cNvSpPr/>
      </dsp:nvSpPr>
      <dsp:spPr>
        <a:xfrm>
          <a:off x="231509" y="2238253"/>
          <a:ext cx="1210065" cy="12100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BBA (emphasis Marketing)</a:t>
          </a:r>
        </a:p>
      </dsp:txBody>
      <dsp:txXfrm>
        <a:off x="408719" y="2415463"/>
        <a:ext cx="855645" cy="855645"/>
      </dsp:txXfrm>
    </dsp:sp>
    <dsp:sp modelId="{BCE7C64F-DEC4-49D0-90FC-D4B4ED1832B4}">
      <dsp:nvSpPr>
        <dsp:cNvPr id="0" name=""/>
        <dsp:cNvSpPr/>
      </dsp:nvSpPr>
      <dsp:spPr>
        <a:xfrm rot="13114286">
          <a:off x="1594159" y="1852052"/>
          <a:ext cx="606160" cy="41770"/>
        </a:xfrm>
        <a:custGeom>
          <a:avLst/>
          <a:gdLst/>
          <a:ahLst/>
          <a:cxnLst/>
          <a:rect l="0" t="0" r="0" b="0"/>
          <a:pathLst>
            <a:path>
              <a:moveTo>
                <a:pt x="0" y="20885"/>
              </a:moveTo>
              <a:lnTo>
                <a:pt x="606160" y="208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882085" y="1857784"/>
        <a:ext cx="30308" cy="30308"/>
      </dsp:txXfrm>
    </dsp:sp>
    <dsp:sp modelId="{78DC9859-26E4-4C21-9CF9-C472C4E7515B}">
      <dsp:nvSpPr>
        <dsp:cNvPr id="0" name=""/>
        <dsp:cNvSpPr/>
      </dsp:nvSpPr>
      <dsp:spPr>
        <a:xfrm>
          <a:off x="582215" y="701706"/>
          <a:ext cx="1210065" cy="12100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dirty="0"/>
            <a:t>License en Science de Gestion de l’Entreprise</a:t>
          </a:r>
          <a:endParaRPr lang="en-US" sz="1000" kern="1200" dirty="0"/>
        </a:p>
      </dsp:txBody>
      <dsp:txXfrm>
        <a:off x="759425" y="878916"/>
        <a:ext cx="855645" cy="855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1E34E-DE06-42DC-BD96-3549EA828E80}">
      <dsp:nvSpPr>
        <dsp:cNvPr id="0" name=""/>
        <dsp:cNvSpPr/>
      </dsp:nvSpPr>
      <dsp:spPr>
        <a:xfrm>
          <a:off x="2811417" y="2062300"/>
          <a:ext cx="1538540" cy="534038"/>
        </a:xfrm>
        <a:custGeom>
          <a:avLst/>
          <a:gdLst/>
          <a:ahLst/>
          <a:cxnLst/>
          <a:rect l="0" t="0" r="0" b="0"/>
          <a:pathLst>
            <a:path>
              <a:moveTo>
                <a:pt x="0" y="0"/>
              </a:moveTo>
              <a:lnTo>
                <a:pt x="0" y="267019"/>
              </a:lnTo>
              <a:lnTo>
                <a:pt x="1538540" y="267019"/>
              </a:lnTo>
              <a:lnTo>
                <a:pt x="1538540" y="534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DDDB2D-7EFD-4B02-9ED0-C03229D22331}">
      <dsp:nvSpPr>
        <dsp:cNvPr id="0" name=""/>
        <dsp:cNvSpPr/>
      </dsp:nvSpPr>
      <dsp:spPr>
        <a:xfrm>
          <a:off x="1272876" y="2062300"/>
          <a:ext cx="1538540" cy="534038"/>
        </a:xfrm>
        <a:custGeom>
          <a:avLst/>
          <a:gdLst/>
          <a:ahLst/>
          <a:cxnLst/>
          <a:rect l="0" t="0" r="0" b="0"/>
          <a:pathLst>
            <a:path>
              <a:moveTo>
                <a:pt x="1538540" y="0"/>
              </a:moveTo>
              <a:lnTo>
                <a:pt x="1538540" y="267019"/>
              </a:lnTo>
              <a:lnTo>
                <a:pt x="0" y="267019"/>
              </a:lnTo>
              <a:lnTo>
                <a:pt x="0" y="534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989C10-E668-493A-ABDF-D59BC48269B7}">
      <dsp:nvSpPr>
        <dsp:cNvPr id="0" name=""/>
        <dsp:cNvSpPr/>
      </dsp:nvSpPr>
      <dsp:spPr>
        <a:xfrm>
          <a:off x="1539896" y="790779"/>
          <a:ext cx="2543041" cy="12715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Graduate Level</a:t>
          </a:r>
        </a:p>
      </dsp:txBody>
      <dsp:txXfrm>
        <a:off x="1539896" y="790779"/>
        <a:ext cx="2543041" cy="1271520"/>
      </dsp:txXfrm>
    </dsp:sp>
    <dsp:sp modelId="{30528E6C-13B9-444D-B870-920B5A362B85}">
      <dsp:nvSpPr>
        <dsp:cNvPr id="0" name=""/>
        <dsp:cNvSpPr/>
      </dsp:nvSpPr>
      <dsp:spPr>
        <a:xfrm>
          <a:off x="1355" y="2596338"/>
          <a:ext cx="2543041" cy="12715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Master in Business Administration (MBA)</a:t>
          </a:r>
        </a:p>
      </dsp:txBody>
      <dsp:txXfrm>
        <a:off x="1355" y="2596338"/>
        <a:ext cx="2543041" cy="1271520"/>
      </dsp:txXfrm>
    </dsp:sp>
    <dsp:sp modelId="{2CC728D0-BD73-44FA-981C-75B2E7EF7506}">
      <dsp:nvSpPr>
        <dsp:cNvPr id="0" name=""/>
        <dsp:cNvSpPr/>
      </dsp:nvSpPr>
      <dsp:spPr>
        <a:xfrm>
          <a:off x="3078436" y="2596338"/>
          <a:ext cx="2543041" cy="12715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a:t>Master en Management des Organisations (Université de Picardie Jules Verne – France)</a:t>
          </a:r>
          <a:endParaRPr lang="en-US" sz="1800" kern="1200" dirty="0"/>
        </a:p>
      </dsp:txBody>
      <dsp:txXfrm>
        <a:off x="3078436" y="2596338"/>
        <a:ext cx="2543041" cy="1271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7116-D0B2-4F20-8AD6-803A16735A37}">
      <dsp:nvSpPr>
        <dsp:cNvPr id="0" name=""/>
        <dsp:cNvSpPr/>
      </dsp:nvSpPr>
      <dsp:spPr>
        <a:xfrm>
          <a:off x="6777932" y="2405983"/>
          <a:ext cx="3969426" cy="344454"/>
        </a:xfrm>
        <a:custGeom>
          <a:avLst/>
          <a:gdLst/>
          <a:ahLst/>
          <a:cxnLst/>
          <a:rect l="0" t="0" r="0" b="0"/>
          <a:pathLst>
            <a:path>
              <a:moveTo>
                <a:pt x="0" y="0"/>
              </a:moveTo>
              <a:lnTo>
                <a:pt x="0" y="172227"/>
              </a:lnTo>
              <a:lnTo>
                <a:pt x="3969426" y="172227"/>
              </a:lnTo>
              <a:lnTo>
                <a:pt x="3969426" y="3444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4F47D3-7799-4A9D-980A-5A025ECB0379}">
      <dsp:nvSpPr>
        <dsp:cNvPr id="0" name=""/>
        <dsp:cNvSpPr/>
      </dsp:nvSpPr>
      <dsp:spPr>
        <a:xfrm>
          <a:off x="6777932" y="2405983"/>
          <a:ext cx="1984713" cy="344454"/>
        </a:xfrm>
        <a:custGeom>
          <a:avLst/>
          <a:gdLst/>
          <a:ahLst/>
          <a:cxnLst/>
          <a:rect l="0" t="0" r="0" b="0"/>
          <a:pathLst>
            <a:path>
              <a:moveTo>
                <a:pt x="0" y="0"/>
              </a:moveTo>
              <a:lnTo>
                <a:pt x="0" y="172227"/>
              </a:lnTo>
              <a:lnTo>
                <a:pt x="1984713" y="172227"/>
              </a:lnTo>
              <a:lnTo>
                <a:pt x="1984713" y="3444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B6FD26-BD22-4516-80CA-DFF35D184A92}">
      <dsp:nvSpPr>
        <dsp:cNvPr id="0" name=""/>
        <dsp:cNvSpPr/>
      </dsp:nvSpPr>
      <dsp:spPr>
        <a:xfrm>
          <a:off x="6732212" y="2405983"/>
          <a:ext cx="91440" cy="344454"/>
        </a:xfrm>
        <a:custGeom>
          <a:avLst/>
          <a:gdLst/>
          <a:ahLst/>
          <a:cxnLst/>
          <a:rect l="0" t="0" r="0" b="0"/>
          <a:pathLst>
            <a:path>
              <a:moveTo>
                <a:pt x="45720" y="0"/>
              </a:moveTo>
              <a:lnTo>
                <a:pt x="45720" y="3444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661F84-F670-48EC-A4B7-CCA583227F88}">
      <dsp:nvSpPr>
        <dsp:cNvPr id="0" name=""/>
        <dsp:cNvSpPr/>
      </dsp:nvSpPr>
      <dsp:spPr>
        <a:xfrm>
          <a:off x="4793219" y="2405983"/>
          <a:ext cx="1984713" cy="344454"/>
        </a:xfrm>
        <a:custGeom>
          <a:avLst/>
          <a:gdLst/>
          <a:ahLst/>
          <a:cxnLst/>
          <a:rect l="0" t="0" r="0" b="0"/>
          <a:pathLst>
            <a:path>
              <a:moveTo>
                <a:pt x="1984713" y="0"/>
              </a:moveTo>
              <a:lnTo>
                <a:pt x="1984713" y="172227"/>
              </a:lnTo>
              <a:lnTo>
                <a:pt x="0" y="172227"/>
              </a:lnTo>
              <a:lnTo>
                <a:pt x="0" y="3444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20582A-9F24-4E09-87EC-D50160D444F2}">
      <dsp:nvSpPr>
        <dsp:cNvPr id="0" name=""/>
        <dsp:cNvSpPr/>
      </dsp:nvSpPr>
      <dsp:spPr>
        <a:xfrm>
          <a:off x="2808506" y="2405983"/>
          <a:ext cx="3969426" cy="344454"/>
        </a:xfrm>
        <a:custGeom>
          <a:avLst/>
          <a:gdLst/>
          <a:ahLst/>
          <a:cxnLst/>
          <a:rect l="0" t="0" r="0" b="0"/>
          <a:pathLst>
            <a:path>
              <a:moveTo>
                <a:pt x="3969426" y="0"/>
              </a:moveTo>
              <a:lnTo>
                <a:pt x="3969426" y="172227"/>
              </a:lnTo>
              <a:lnTo>
                <a:pt x="0" y="172227"/>
              </a:lnTo>
              <a:lnTo>
                <a:pt x="0" y="3444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199365-779A-433C-AE32-D5E4B6A92A7F}">
      <dsp:nvSpPr>
        <dsp:cNvPr id="0" name=""/>
        <dsp:cNvSpPr/>
      </dsp:nvSpPr>
      <dsp:spPr>
        <a:xfrm>
          <a:off x="778073" y="2405983"/>
          <a:ext cx="91440" cy="344454"/>
        </a:xfrm>
        <a:custGeom>
          <a:avLst/>
          <a:gdLst/>
          <a:ahLst/>
          <a:cxnLst/>
          <a:rect l="0" t="0" r="0" b="0"/>
          <a:pathLst>
            <a:path>
              <a:moveTo>
                <a:pt x="45720" y="0"/>
              </a:moveTo>
              <a:lnTo>
                <a:pt x="45720" y="3444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157AD2-2B94-4FBB-A41F-9FD021FF114B}">
      <dsp:nvSpPr>
        <dsp:cNvPr id="0" name=""/>
        <dsp:cNvSpPr/>
      </dsp:nvSpPr>
      <dsp:spPr>
        <a:xfrm>
          <a:off x="3663" y="1585853"/>
          <a:ext cx="1640258" cy="820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kern="1200" dirty="0"/>
            <a:t>Undergraduate</a:t>
          </a:r>
          <a:endParaRPr lang="en-US" sz="1200" kern="1200" dirty="0"/>
        </a:p>
      </dsp:txBody>
      <dsp:txXfrm>
        <a:off x="3663" y="1585853"/>
        <a:ext cx="1640258" cy="820129"/>
      </dsp:txXfrm>
    </dsp:sp>
    <dsp:sp modelId="{8BE2FF6F-020B-4023-B063-8B260BF5DF16}">
      <dsp:nvSpPr>
        <dsp:cNvPr id="0" name=""/>
        <dsp:cNvSpPr/>
      </dsp:nvSpPr>
      <dsp:spPr>
        <a:xfrm>
          <a:off x="3663" y="2750437"/>
          <a:ext cx="1640258" cy="820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a:t>BA (Hons) in Business and Management Studies</a:t>
          </a:r>
        </a:p>
      </dsp:txBody>
      <dsp:txXfrm>
        <a:off x="3663" y="2750437"/>
        <a:ext cx="1640258" cy="820129"/>
      </dsp:txXfrm>
    </dsp:sp>
    <dsp:sp modelId="{B415ED60-8AFB-40F5-954E-FED885B9231A}">
      <dsp:nvSpPr>
        <dsp:cNvPr id="0" name=""/>
        <dsp:cNvSpPr/>
      </dsp:nvSpPr>
      <dsp:spPr>
        <a:xfrm>
          <a:off x="5957803" y="1585853"/>
          <a:ext cx="1640258" cy="820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kern="1200" dirty="0"/>
            <a:t>Graduate</a:t>
          </a:r>
          <a:endParaRPr lang="en-US" sz="1200" kern="1200" dirty="0"/>
        </a:p>
      </dsp:txBody>
      <dsp:txXfrm>
        <a:off x="5957803" y="1585853"/>
        <a:ext cx="1640258" cy="820129"/>
      </dsp:txXfrm>
    </dsp:sp>
    <dsp:sp modelId="{EF07484A-5522-4E8A-8DB7-E8E01E180F28}">
      <dsp:nvSpPr>
        <dsp:cNvPr id="0" name=""/>
        <dsp:cNvSpPr/>
      </dsp:nvSpPr>
      <dsp:spPr>
        <a:xfrm>
          <a:off x="1988376" y="2750437"/>
          <a:ext cx="1640258" cy="820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a:t>MBA Master of Business Administration</a:t>
          </a:r>
        </a:p>
      </dsp:txBody>
      <dsp:txXfrm>
        <a:off x="1988376" y="2750437"/>
        <a:ext cx="1640258" cy="820129"/>
      </dsp:txXfrm>
    </dsp:sp>
    <dsp:sp modelId="{688887E8-C692-480C-8D7B-08716ECCAE21}">
      <dsp:nvSpPr>
        <dsp:cNvPr id="0" name=""/>
        <dsp:cNvSpPr/>
      </dsp:nvSpPr>
      <dsp:spPr>
        <a:xfrm>
          <a:off x="3973090" y="2750437"/>
          <a:ext cx="1640258" cy="820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a:t>MBA Master of Business Administration in Project Management</a:t>
          </a:r>
        </a:p>
      </dsp:txBody>
      <dsp:txXfrm>
        <a:off x="3973090" y="2750437"/>
        <a:ext cx="1640258" cy="820129"/>
      </dsp:txXfrm>
    </dsp:sp>
    <dsp:sp modelId="{28C25F9A-5397-4D52-82F4-FF52968A1198}">
      <dsp:nvSpPr>
        <dsp:cNvPr id="0" name=""/>
        <dsp:cNvSpPr/>
      </dsp:nvSpPr>
      <dsp:spPr>
        <a:xfrm>
          <a:off x="5957803" y="2750437"/>
          <a:ext cx="1640258" cy="820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a:t>MBA Master of Business Administration in Human Resource Management</a:t>
          </a:r>
        </a:p>
      </dsp:txBody>
      <dsp:txXfrm>
        <a:off x="5957803" y="2750437"/>
        <a:ext cx="1640258" cy="820129"/>
      </dsp:txXfrm>
    </dsp:sp>
    <dsp:sp modelId="{A41AA45D-0407-4D88-9C71-515BA7EC761C}">
      <dsp:nvSpPr>
        <dsp:cNvPr id="0" name=""/>
        <dsp:cNvSpPr/>
      </dsp:nvSpPr>
      <dsp:spPr>
        <a:xfrm>
          <a:off x="7942516" y="2750437"/>
          <a:ext cx="1640258" cy="820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a:t>MBA Master of Business Administration in Health Sector Management</a:t>
          </a:r>
        </a:p>
      </dsp:txBody>
      <dsp:txXfrm>
        <a:off x="7942516" y="2750437"/>
        <a:ext cx="1640258" cy="820129"/>
      </dsp:txXfrm>
    </dsp:sp>
    <dsp:sp modelId="{5E50487E-4F80-4C4F-BECF-32397F73867B}">
      <dsp:nvSpPr>
        <dsp:cNvPr id="0" name=""/>
        <dsp:cNvSpPr/>
      </dsp:nvSpPr>
      <dsp:spPr>
        <a:xfrm>
          <a:off x="9927229" y="2750437"/>
          <a:ext cx="1640258" cy="820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a:t>MSc. Master of Science in Sport Management and Leadership</a:t>
          </a:r>
        </a:p>
      </dsp:txBody>
      <dsp:txXfrm>
        <a:off x="9927229" y="2750437"/>
        <a:ext cx="1640258" cy="8201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FC919-1A31-4900-9C60-83DB16AF1223}">
      <dsp:nvSpPr>
        <dsp:cNvPr id="0" name=""/>
        <dsp:cNvSpPr/>
      </dsp:nvSpPr>
      <dsp:spPr>
        <a:xfrm>
          <a:off x="53" y="175904"/>
          <a:ext cx="5085899" cy="10468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en-US" sz="3000" b="1" kern="1200" dirty="0"/>
            <a:t>Computer Science Department</a:t>
          </a:r>
          <a:endParaRPr lang="en-US" sz="3000" kern="1200" dirty="0"/>
        </a:p>
      </dsp:txBody>
      <dsp:txXfrm>
        <a:off x="53" y="175904"/>
        <a:ext cx="5085899" cy="1046868"/>
      </dsp:txXfrm>
    </dsp:sp>
    <dsp:sp modelId="{D9E0D8C4-B612-4B75-9D20-4CC10433E1D8}">
      <dsp:nvSpPr>
        <dsp:cNvPr id="0" name=""/>
        <dsp:cNvSpPr/>
      </dsp:nvSpPr>
      <dsp:spPr>
        <a:xfrm>
          <a:off x="2" y="1193275"/>
          <a:ext cx="5085899" cy="2964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a:t>Bachelor in Computer Science (BCS)</a:t>
          </a:r>
        </a:p>
        <a:p>
          <a:pPr marL="285750" lvl="1" indent="-285750" algn="l" defTabSz="1333500" rtl="0">
            <a:lnSpc>
              <a:spcPct val="90000"/>
            </a:lnSpc>
            <a:spcBef>
              <a:spcPct val="0"/>
            </a:spcBef>
            <a:spcAft>
              <a:spcPct val="15000"/>
            </a:spcAft>
            <a:buChar char="••"/>
          </a:pPr>
          <a:r>
            <a:rPr lang="en-US" sz="3000" kern="1200" dirty="0"/>
            <a:t>Master Degree in Computer Science (MCS)</a:t>
          </a:r>
        </a:p>
        <a:p>
          <a:pPr marL="285750" lvl="1" indent="-285750" algn="l" defTabSz="1333500" rtl="0">
            <a:lnSpc>
              <a:spcPct val="90000"/>
            </a:lnSpc>
            <a:spcBef>
              <a:spcPct val="0"/>
            </a:spcBef>
            <a:spcAft>
              <a:spcPct val="15000"/>
            </a:spcAft>
            <a:buChar char="••"/>
          </a:pPr>
          <a:r>
            <a:rPr lang="en-US" sz="3000" kern="1200" dirty="0"/>
            <a:t>Postgraduate diploma in traffic safety</a:t>
          </a:r>
        </a:p>
      </dsp:txBody>
      <dsp:txXfrm>
        <a:off x="2" y="1193275"/>
        <a:ext cx="5085899" cy="2964600"/>
      </dsp:txXfrm>
    </dsp:sp>
    <dsp:sp modelId="{303E4527-599A-4FF5-A33B-ED41CB6CD3DF}">
      <dsp:nvSpPr>
        <dsp:cNvPr id="0" name=""/>
        <dsp:cNvSpPr/>
      </dsp:nvSpPr>
      <dsp:spPr>
        <a:xfrm>
          <a:off x="5797978" y="175904"/>
          <a:ext cx="5085899" cy="10468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en-US" sz="3000" b="1" kern="1200" dirty="0"/>
            <a:t>Art &amp; Design Department </a:t>
          </a:r>
          <a:endParaRPr lang="en-US" sz="3000" kern="1200" dirty="0"/>
        </a:p>
      </dsp:txBody>
      <dsp:txXfrm>
        <a:off x="5797978" y="175904"/>
        <a:ext cx="5085899" cy="1046868"/>
      </dsp:txXfrm>
    </dsp:sp>
    <dsp:sp modelId="{AE72602B-3022-486D-836E-3B4ABE108237}">
      <dsp:nvSpPr>
        <dsp:cNvPr id="0" name=""/>
        <dsp:cNvSpPr/>
      </dsp:nvSpPr>
      <dsp:spPr>
        <a:xfrm>
          <a:off x="5797978" y="1222773"/>
          <a:ext cx="5085899" cy="2964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a:t>Bachelor of Science degree in Graphic Design</a:t>
          </a:r>
        </a:p>
        <a:p>
          <a:pPr marL="285750" lvl="1" indent="-285750" algn="l" defTabSz="1333500" rtl="0">
            <a:lnSpc>
              <a:spcPct val="90000"/>
            </a:lnSpc>
            <a:spcBef>
              <a:spcPct val="0"/>
            </a:spcBef>
            <a:spcAft>
              <a:spcPct val="15000"/>
            </a:spcAft>
            <a:buChar char="••"/>
          </a:pPr>
          <a:r>
            <a:rPr lang="en-US" sz="3000" kern="1200" dirty="0"/>
            <a:t>Bachelor of Arts in Interior Design</a:t>
          </a:r>
        </a:p>
      </dsp:txBody>
      <dsp:txXfrm>
        <a:off x="5797978" y="1222773"/>
        <a:ext cx="5085899" cy="2964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B4832-7911-447E-AAC1-6C29A630465E}">
      <dsp:nvSpPr>
        <dsp:cNvPr id="0" name=""/>
        <dsp:cNvSpPr/>
      </dsp:nvSpPr>
      <dsp:spPr>
        <a:xfrm rot="5400000">
          <a:off x="6549722" y="-2418616"/>
          <a:ext cx="1702701" cy="696571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t>Bachelor in Early childhood Education</a:t>
          </a:r>
        </a:p>
        <a:p>
          <a:pPr marL="228600" lvl="1" indent="-228600" algn="l" defTabSz="1066800" rtl="0">
            <a:lnSpc>
              <a:spcPct val="90000"/>
            </a:lnSpc>
            <a:spcBef>
              <a:spcPct val="0"/>
            </a:spcBef>
            <a:spcAft>
              <a:spcPct val="15000"/>
            </a:spcAft>
            <a:buChar char="••"/>
          </a:pPr>
          <a:r>
            <a:rPr lang="en-US" sz="2400" kern="1200" dirty="0"/>
            <a:t>Bachelor in Educational Management</a:t>
          </a:r>
        </a:p>
        <a:p>
          <a:pPr marL="228600" lvl="1" indent="-228600" algn="l" defTabSz="1066800" rtl="0">
            <a:lnSpc>
              <a:spcPct val="90000"/>
            </a:lnSpc>
            <a:spcBef>
              <a:spcPct val="0"/>
            </a:spcBef>
            <a:spcAft>
              <a:spcPct val="15000"/>
            </a:spcAft>
            <a:buChar char="••"/>
          </a:pPr>
          <a:r>
            <a:rPr lang="en-US" sz="2400" kern="1200" dirty="0"/>
            <a:t>Bachelor in Education</a:t>
          </a:r>
        </a:p>
        <a:p>
          <a:pPr marL="228600" lvl="1" indent="-228600" algn="l" defTabSz="1066800" rtl="0">
            <a:lnSpc>
              <a:spcPct val="90000"/>
            </a:lnSpc>
            <a:spcBef>
              <a:spcPct val="0"/>
            </a:spcBef>
            <a:spcAft>
              <a:spcPct val="15000"/>
            </a:spcAft>
            <a:buChar char="••"/>
          </a:pPr>
          <a:r>
            <a:rPr lang="en-US" sz="2400" kern="1200" dirty="0"/>
            <a:t>Teaching Diploma (TD) programs</a:t>
          </a:r>
        </a:p>
      </dsp:txBody>
      <dsp:txXfrm rot="-5400000">
        <a:off x="3918216" y="296009"/>
        <a:ext cx="6882596" cy="1536463"/>
      </dsp:txXfrm>
    </dsp:sp>
    <dsp:sp modelId="{D3E5AD59-912E-4FEA-A3D1-21696749FDF1}">
      <dsp:nvSpPr>
        <dsp:cNvPr id="0" name=""/>
        <dsp:cNvSpPr/>
      </dsp:nvSpPr>
      <dsp:spPr>
        <a:xfrm>
          <a:off x="0" y="53"/>
          <a:ext cx="3918215" cy="21283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n-US" sz="4500" b="1" kern="1200" dirty="0"/>
            <a:t>Education Department</a:t>
          </a:r>
          <a:endParaRPr lang="en-US" sz="4500" kern="1200" dirty="0"/>
        </a:p>
      </dsp:txBody>
      <dsp:txXfrm>
        <a:off x="103899" y="103952"/>
        <a:ext cx="3710417" cy="1920578"/>
      </dsp:txXfrm>
    </dsp:sp>
    <dsp:sp modelId="{04E57E3A-366A-4830-A47B-3232E6EA5201}">
      <dsp:nvSpPr>
        <dsp:cNvPr id="0" name=""/>
        <dsp:cNvSpPr/>
      </dsp:nvSpPr>
      <dsp:spPr>
        <a:xfrm rot="5400000">
          <a:off x="6549722" y="-183821"/>
          <a:ext cx="1702701" cy="696571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t>Bachelor in Social Work</a:t>
          </a:r>
        </a:p>
        <a:p>
          <a:pPr marL="228600" lvl="1" indent="-228600" algn="l" defTabSz="1066800" rtl="0">
            <a:lnSpc>
              <a:spcPct val="90000"/>
            </a:lnSpc>
            <a:spcBef>
              <a:spcPct val="0"/>
            </a:spcBef>
            <a:spcAft>
              <a:spcPct val="15000"/>
            </a:spcAft>
            <a:buChar char="••"/>
          </a:pPr>
          <a:r>
            <a:rPr lang="en-US" sz="2400" kern="1200" dirty="0"/>
            <a:t>Master in Social Work</a:t>
          </a:r>
        </a:p>
      </dsp:txBody>
      <dsp:txXfrm rot="-5400000">
        <a:off x="3918216" y="2530804"/>
        <a:ext cx="6882596" cy="1536463"/>
      </dsp:txXfrm>
    </dsp:sp>
    <dsp:sp modelId="{37AF3DFA-58A9-494E-BCA8-89E5163E828E}">
      <dsp:nvSpPr>
        <dsp:cNvPr id="0" name=""/>
        <dsp:cNvSpPr/>
      </dsp:nvSpPr>
      <dsp:spPr>
        <a:xfrm>
          <a:off x="0" y="2234848"/>
          <a:ext cx="3918215" cy="21283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n-US" sz="4500" b="1" kern="1200" dirty="0"/>
            <a:t>Social Work Department </a:t>
          </a:r>
          <a:endParaRPr lang="en-US" sz="4500" kern="1200" dirty="0"/>
        </a:p>
      </dsp:txBody>
      <dsp:txXfrm>
        <a:off x="103899" y="2338747"/>
        <a:ext cx="3710417" cy="19205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D79CB-CFFA-4BA4-890D-CDB3F7BD1396}">
      <dsp:nvSpPr>
        <dsp:cNvPr id="0" name=""/>
        <dsp:cNvSpPr/>
      </dsp:nvSpPr>
      <dsp:spPr>
        <a:xfrm rot="10800000">
          <a:off x="2298427" y="1136"/>
          <a:ext cx="8107680" cy="102506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027"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a:t>Bachelor of Science in Nutrition and Dietetics</a:t>
          </a:r>
        </a:p>
      </dsp:txBody>
      <dsp:txXfrm rot="10800000">
        <a:off x="2554694" y="1136"/>
        <a:ext cx="7851413" cy="1025068"/>
      </dsp:txXfrm>
    </dsp:sp>
    <dsp:sp modelId="{BD7B19AE-1A97-4AB2-831D-D3084AD16ED5}">
      <dsp:nvSpPr>
        <dsp:cNvPr id="0" name=""/>
        <dsp:cNvSpPr/>
      </dsp:nvSpPr>
      <dsp:spPr>
        <a:xfrm>
          <a:off x="1785892" y="1136"/>
          <a:ext cx="1025068" cy="102506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5F99D0-3179-4A61-86F0-924AC1280453}">
      <dsp:nvSpPr>
        <dsp:cNvPr id="0" name=""/>
        <dsp:cNvSpPr/>
      </dsp:nvSpPr>
      <dsp:spPr>
        <a:xfrm rot="10800000">
          <a:off x="2298427" y="1332195"/>
          <a:ext cx="8107680" cy="102506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027"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a:t>Bachelor of Science in Public Health</a:t>
          </a:r>
        </a:p>
      </dsp:txBody>
      <dsp:txXfrm rot="10800000">
        <a:off x="2554694" y="1332195"/>
        <a:ext cx="7851413" cy="1025068"/>
      </dsp:txXfrm>
    </dsp:sp>
    <dsp:sp modelId="{4DC613C3-296B-43D7-BB5D-023FC20D6700}">
      <dsp:nvSpPr>
        <dsp:cNvPr id="0" name=""/>
        <dsp:cNvSpPr/>
      </dsp:nvSpPr>
      <dsp:spPr>
        <a:xfrm>
          <a:off x="1785892" y="1332195"/>
          <a:ext cx="1025068" cy="102506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DC116C-35A4-47FB-B2F6-8171CFD08460}">
      <dsp:nvSpPr>
        <dsp:cNvPr id="0" name=""/>
        <dsp:cNvSpPr/>
      </dsp:nvSpPr>
      <dsp:spPr>
        <a:xfrm rot="10800000">
          <a:off x="2298427" y="2663254"/>
          <a:ext cx="8107680" cy="102506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027"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a:t>Bachelor of Science in Optometry and Vision Science</a:t>
          </a:r>
        </a:p>
      </dsp:txBody>
      <dsp:txXfrm rot="10800000">
        <a:off x="2554694" y="2663254"/>
        <a:ext cx="7851413" cy="1025068"/>
      </dsp:txXfrm>
    </dsp:sp>
    <dsp:sp modelId="{4F35A060-9D8F-44FC-9D50-579AB623F5CA}">
      <dsp:nvSpPr>
        <dsp:cNvPr id="0" name=""/>
        <dsp:cNvSpPr/>
      </dsp:nvSpPr>
      <dsp:spPr>
        <a:xfrm>
          <a:off x="1785892" y="2663254"/>
          <a:ext cx="1025068" cy="102506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E5BBC4-8CF1-4574-B92A-37D01D9E049E}">
      <dsp:nvSpPr>
        <dsp:cNvPr id="0" name=""/>
        <dsp:cNvSpPr/>
      </dsp:nvSpPr>
      <dsp:spPr>
        <a:xfrm rot="10800000">
          <a:off x="2298427" y="3994314"/>
          <a:ext cx="8107680" cy="102506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027"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a:t>Bachelor of Science in Nursing</a:t>
          </a:r>
        </a:p>
      </dsp:txBody>
      <dsp:txXfrm rot="10800000">
        <a:off x="2554694" y="3994314"/>
        <a:ext cx="7851413" cy="1025068"/>
      </dsp:txXfrm>
    </dsp:sp>
    <dsp:sp modelId="{4ADFC3E4-D263-4C66-A32C-8CFFE4D04DFB}">
      <dsp:nvSpPr>
        <dsp:cNvPr id="0" name=""/>
        <dsp:cNvSpPr/>
      </dsp:nvSpPr>
      <dsp:spPr>
        <a:xfrm>
          <a:off x="1785892" y="3994314"/>
          <a:ext cx="1025068" cy="102506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54748A-5FD1-4DF6-96C7-0FC82E0047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E0FB56-90C9-43EA-9D15-4EA081C7F9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2F1669-CAAB-48A9-9085-4B9CF2802454}" type="datetimeFigureOut">
              <a:rPr lang="en-US" smtClean="0"/>
              <a:t>2/14/2021</a:t>
            </a:fld>
            <a:endParaRPr lang="en-US" dirty="0"/>
          </a:p>
        </p:txBody>
      </p:sp>
      <p:sp>
        <p:nvSpPr>
          <p:cNvPr id="4" name="Footer Placeholder 3">
            <a:extLst>
              <a:ext uri="{FF2B5EF4-FFF2-40B4-BE49-F238E27FC236}">
                <a16:creationId xmlns:a16="http://schemas.microsoft.com/office/drawing/2014/main" id="{6A35EF0D-23C1-41E6-8EA3-09E44E43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9DCEC3-0ECA-4C97-9CCD-743AA75C80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778212-6AA3-437B-B504-5C182A25FEE9}" type="slidenum">
              <a:rPr lang="en-US" smtClean="0"/>
              <a:t>‹#›</a:t>
            </a:fld>
            <a:endParaRPr lang="en-US" dirty="0"/>
          </a:p>
        </p:txBody>
      </p:sp>
    </p:spTree>
    <p:extLst>
      <p:ext uri="{BB962C8B-B14F-4D97-AF65-F5344CB8AC3E}">
        <p14:creationId xmlns:p14="http://schemas.microsoft.com/office/powerpoint/2010/main" val="196068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0ED0C-7468-416F-A417-A6A1C11466D7}" type="datetimeFigureOut">
              <a:rPr lang="en-US" smtClean="0"/>
              <a:t>2/14/2021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6D466-FB39-4448-8B58-A3CABA3C03EF}" type="slidenum">
              <a:rPr lang="en-US" smtClean="0"/>
              <a:t>‹#›</a:t>
            </a:fld>
            <a:endParaRPr lang="en-US" dirty="0"/>
          </a:p>
        </p:txBody>
      </p:sp>
    </p:spTree>
    <p:extLst>
      <p:ext uri="{BB962C8B-B14F-4D97-AF65-F5344CB8AC3E}">
        <p14:creationId xmlns:p14="http://schemas.microsoft.com/office/powerpoint/2010/main" val="229989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6D466-FB39-4448-8B58-A3CABA3C03EF}" type="slidenum">
              <a:rPr lang="en-US" smtClean="0"/>
              <a:t>1</a:t>
            </a:fld>
            <a:endParaRPr lang="en-US" dirty="0"/>
          </a:p>
        </p:txBody>
      </p:sp>
    </p:spTree>
    <p:extLst>
      <p:ext uri="{BB962C8B-B14F-4D97-AF65-F5344CB8AC3E}">
        <p14:creationId xmlns:p14="http://schemas.microsoft.com/office/powerpoint/2010/main" val="3171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with an objective to empower individuals to adopt and maintain healthy lifestyle behaviors.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 commitment extends to create and sustain a culture that educates, motivates, and empowers MUBS students, faculty, staff, and the community to adopt and maintain healthy lifestyle behaviors necessary for the fulfillment of their academic, occupational, and personal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66D466-FB39-4448-8B58-A3CABA3C03EF}" type="slidenum">
              <a:rPr lang="en-US" smtClean="0"/>
              <a:t>18</a:t>
            </a:fld>
            <a:endParaRPr lang="en-US" dirty="0"/>
          </a:p>
        </p:txBody>
      </p:sp>
    </p:spTree>
    <p:extLst>
      <p:ext uri="{BB962C8B-B14F-4D97-AF65-F5344CB8AC3E}">
        <p14:creationId xmlns:p14="http://schemas.microsoft.com/office/powerpoint/2010/main" val="321869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Times New Roman" panose="02020603050405020304" pitchFamily="18" charset="0"/>
                <a:cs typeface="Times New Roman" panose="02020603050405020304" pitchFamily="18" charset="0"/>
              </a:rPr>
              <a:t>Specialty medical clinics:</a:t>
            </a:r>
          </a:p>
          <a:p>
            <a:r>
              <a:rPr lang="en-US" sz="1200" b="0" i="0" kern="1200" dirty="0">
                <a:solidFill>
                  <a:schemeClr val="tx1"/>
                </a:solidFill>
                <a:effectLst/>
                <a:latin typeface="+mn-lt"/>
                <a:ea typeface="+mn-ea"/>
                <a:cs typeface="+mn-cs"/>
              </a:rPr>
              <a:t>Clinics consist of 3 main types: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Preventive clinic: </a:t>
            </a:r>
            <a:r>
              <a:rPr lang="en-US" sz="1200" b="0" i="0" kern="1200" dirty="0">
                <a:solidFill>
                  <a:schemeClr val="tx1"/>
                </a:solidFill>
                <a:effectLst/>
                <a:latin typeface="+mn-lt"/>
                <a:ea typeface="+mn-ea"/>
                <a:cs typeface="+mn-cs"/>
              </a:rPr>
              <a:t>work on awareness programs with society</a:t>
            </a:r>
            <a:endParaRPr lang="en-US" sz="1200" b="0" i="0" u="sng"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Treatment clinic: </a:t>
            </a:r>
            <a:r>
              <a:rPr lang="en-US" sz="1200" b="0" i="0" kern="1200" dirty="0">
                <a:solidFill>
                  <a:schemeClr val="tx1"/>
                </a:solidFill>
                <a:effectLst/>
                <a:latin typeface="+mn-lt"/>
                <a:ea typeface="+mn-ea"/>
                <a:cs typeface="+mn-cs"/>
              </a:rPr>
              <a:t>treating diseases</a:t>
            </a:r>
          </a:p>
          <a:p>
            <a:r>
              <a:rPr lang="en-US" sz="1200" b="0" i="0" kern="1200" dirty="0">
                <a:solidFill>
                  <a:schemeClr val="tx1"/>
                </a:solidFill>
                <a:effectLst/>
                <a:latin typeface="+mn-lt"/>
                <a:ea typeface="+mn-ea"/>
                <a:cs typeface="+mn-cs"/>
              </a:rPr>
              <a:t>education about disease, symptoms, ways of transmission and treatment regimen</a:t>
            </a:r>
            <a:endParaRPr lang="en-US" sz="1200" b="0" i="0" u="sng"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Rehabilitation Clinic: </a:t>
            </a:r>
            <a:r>
              <a:rPr lang="en-US" sz="1200" b="0" i="0" kern="1200" dirty="0">
                <a:solidFill>
                  <a:schemeClr val="tx1"/>
                </a:solidFill>
                <a:effectLst/>
                <a:latin typeface="+mn-lt"/>
                <a:ea typeface="+mn-ea"/>
                <a:cs typeface="+mn-cs"/>
              </a:rPr>
              <a:t>rehabilitation programs</a:t>
            </a:r>
          </a:p>
          <a:p>
            <a:r>
              <a:rPr lang="en-US" sz="1200" b="0" i="0" kern="1200" dirty="0">
                <a:solidFill>
                  <a:schemeClr val="tx1"/>
                </a:solidFill>
                <a:effectLst/>
                <a:latin typeface="+mn-lt"/>
                <a:ea typeface="+mn-ea"/>
                <a:cs typeface="+mn-cs"/>
              </a:rPr>
              <a:t>transfer to rehabilitation department</a:t>
            </a:r>
          </a:p>
          <a:p>
            <a:r>
              <a:rPr lang="en-US" sz="1200" b="0" i="0" kern="1200" dirty="0">
                <a:solidFill>
                  <a:schemeClr val="tx1"/>
                </a:solidFill>
                <a:effectLst/>
                <a:latin typeface="+mn-lt"/>
                <a:ea typeface="+mn-ea"/>
                <a:cs typeface="+mn-cs"/>
              </a:rPr>
              <a:t>The Poly Medical Clinics offers multiple medical specialties provided by appointment in the fields of:</a:t>
            </a:r>
          </a:p>
          <a:p>
            <a:r>
              <a:rPr lang="en-US" sz="1200" b="0" i="0" kern="1200" dirty="0">
                <a:solidFill>
                  <a:schemeClr val="tx1"/>
                </a:solidFill>
                <a:effectLst/>
                <a:latin typeface="+mn-lt"/>
                <a:ea typeface="+mn-ea"/>
                <a:cs typeface="+mn-cs"/>
              </a:rPr>
              <a:t>Orthopedics</a:t>
            </a:r>
          </a:p>
          <a:p>
            <a:r>
              <a:rPr lang="en-US" sz="1200" b="0" i="0" kern="1200" dirty="0">
                <a:solidFill>
                  <a:schemeClr val="tx1"/>
                </a:solidFill>
                <a:effectLst/>
                <a:latin typeface="+mn-lt"/>
                <a:ea typeface="+mn-ea"/>
                <a:cs typeface="+mn-cs"/>
              </a:rPr>
              <a:t>Gastroenterology</a:t>
            </a:r>
          </a:p>
          <a:p>
            <a:r>
              <a:rPr lang="en-US" sz="1200" b="0" i="0" kern="1200" dirty="0">
                <a:solidFill>
                  <a:schemeClr val="tx1"/>
                </a:solidFill>
                <a:effectLst/>
                <a:latin typeface="+mn-lt"/>
                <a:ea typeface="+mn-ea"/>
                <a:cs typeface="+mn-cs"/>
              </a:rPr>
              <a:t>Family Medicine</a:t>
            </a:r>
          </a:p>
          <a:p>
            <a:r>
              <a:rPr lang="en-US" sz="1200" b="0" i="0" kern="1200" dirty="0">
                <a:solidFill>
                  <a:schemeClr val="tx1"/>
                </a:solidFill>
                <a:effectLst/>
                <a:latin typeface="+mn-lt"/>
                <a:ea typeface="+mn-ea"/>
                <a:cs typeface="+mn-cs"/>
              </a:rPr>
              <a:t>Neurology</a:t>
            </a:r>
          </a:p>
          <a:p>
            <a:r>
              <a:rPr lang="en-US" sz="1200" b="0" i="0" kern="1200" dirty="0">
                <a:solidFill>
                  <a:schemeClr val="tx1"/>
                </a:solidFill>
                <a:effectLst/>
                <a:latin typeface="+mn-lt"/>
                <a:ea typeface="+mn-ea"/>
                <a:cs typeface="+mn-cs"/>
              </a:rPr>
              <a:t>Endocrinology &amp; metabolism disorder</a:t>
            </a:r>
          </a:p>
          <a:p>
            <a:r>
              <a:rPr lang="en-US" sz="1200" b="0" i="0" kern="1200" dirty="0">
                <a:solidFill>
                  <a:schemeClr val="tx1"/>
                </a:solidFill>
                <a:effectLst/>
                <a:latin typeface="+mn-lt"/>
                <a:ea typeface="+mn-ea"/>
                <a:cs typeface="+mn-cs"/>
              </a:rPr>
              <a:t>Geriatrics</a:t>
            </a:r>
          </a:p>
          <a:p>
            <a:r>
              <a:rPr lang="en-US" sz="1200" b="0" i="0" kern="1200" dirty="0">
                <a:solidFill>
                  <a:schemeClr val="tx1"/>
                </a:solidFill>
                <a:effectLst/>
                <a:latin typeface="+mn-lt"/>
                <a:ea typeface="+mn-ea"/>
                <a:cs typeface="+mn-cs"/>
              </a:rPr>
              <a:t>Ophthalmology</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2.</a:t>
            </a:r>
            <a:r>
              <a:rPr lang="en-US" sz="1200" b="0" i="0" kern="1200" baseline="0" dirty="0">
                <a:solidFill>
                  <a:schemeClr val="tx1"/>
                </a:solidFill>
                <a:effectLst/>
                <a:latin typeface="+mn-lt"/>
                <a:ea typeface="+mn-ea"/>
                <a:cs typeface="+mn-cs"/>
              </a:rPr>
              <a:t> </a:t>
            </a:r>
            <a:r>
              <a:rPr lang="en-US" sz="1200" dirty="0">
                <a:latin typeface="Times New Roman" panose="02020603050405020304" pitchFamily="18" charset="0"/>
                <a:cs typeface="Times New Roman" panose="02020603050405020304" pitchFamily="18" charset="0"/>
              </a:rPr>
              <a:t>Optometry Clinics</a:t>
            </a:r>
          </a:p>
          <a:p>
            <a:r>
              <a:rPr lang="en-US" sz="1200" b="0" i="0" kern="1200" dirty="0">
                <a:solidFill>
                  <a:schemeClr val="tx1"/>
                </a:solidFill>
                <a:effectLst/>
                <a:latin typeface="+mn-lt"/>
                <a:ea typeface="+mn-ea"/>
                <a:cs typeface="+mn-cs"/>
              </a:rPr>
              <a:t>Full Eye Care Service</a:t>
            </a:r>
          </a:p>
          <a:p>
            <a:r>
              <a:rPr lang="en-US" sz="1200" b="0" i="0" kern="1200" dirty="0">
                <a:solidFill>
                  <a:schemeClr val="tx1"/>
                </a:solidFill>
                <a:effectLst/>
                <a:latin typeface="+mn-lt"/>
                <a:ea typeface="+mn-ea"/>
                <a:cs typeface="+mn-cs"/>
              </a:rPr>
              <a:t>Vision Test (Visual Acuity Test, Objective &amp; Subjective Vision Tests, Binocular Vision Tests).</a:t>
            </a:r>
          </a:p>
          <a:p>
            <a:r>
              <a:rPr lang="en-US" sz="1200" b="0" i="0" kern="1200" dirty="0">
                <a:solidFill>
                  <a:schemeClr val="tx1"/>
                </a:solidFill>
                <a:effectLst/>
                <a:latin typeface="+mn-lt"/>
                <a:ea typeface="+mn-ea"/>
                <a:cs typeface="+mn-cs"/>
              </a:rPr>
              <a:t>Ophthalmologist Consultations</a:t>
            </a:r>
          </a:p>
          <a:p>
            <a:endParaRPr lang="en-US" sz="1200" b="0" i="0" kern="1200" dirty="0">
              <a:solidFill>
                <a:schemeClr val="tx1"/>
              </a:solidFill>
              <a:effectLst/>
              <a:latin typeface="+mn-lt"/>
              <a:ea typeface="+mn-ea"/>
              <a:cs typeface="+mn-cs"/>
            </a:endParaRPr>
          </a:p>
          <a:p>
            <a:pPr marL="0" indent="0" algn="just">
              <a:lnSpc>
                <a:spcPct val="150000"/>
              </a:lnSpc>
              <a:buFont typeface="+mj-lt"/>
              <a:buNone/>
            </a:pPr>
            <a:r>
              <a:rPr lang="en-US" sz="1200" dirty="0">
                <a:latin typeface="Times New Roman" panose="02020603050405020304" pitchFamily="18" charset="0"/>
                <a:cs typeface="Times New Roman" panose="02020603050405020304" pitchFamily="18" charset="0"/>
              </a:rPr>
              <a:t>3. Nutrition and Diet Clinics</a:t>
            </a:r>
          </a:p>
          <a:p>
            <a:r>
              <a:rPr lang="en-US" sz="1200" b="0" i="0" kern="1200" dirty="0">
                <a:solidFill>
                  <a:schemeClr val="tx1"/>
                </a:solidFill>
                <a:effectLst/>
                <a:latin typeface="+mn-lt"/>
                <a:ea typeface="+mn-ea"/>
                <a:cs typeface="+mn-cs"/>
              </a:rPr>
              <a:t>Body composition test </a:t>
            </a:r>
          </a:p>
          <a:p>
            <a:r>
              <a:rPr lang="en-US" sz="1200" b="0" i="0" kern="1200" dirty="0">
                <a:solidFill>
                  <a:schemeClr val="tx1"/>
                </a:solidFill>
                <a:effectLst/>
                <a:latin typeface="+mn-lt"/>
                <a:ea typeface="+mn-ea"/>
                <a:cs typeface="+mn-cs"/>
              </a:rPr>
              <a:t>Medical Nutrition Therapy for: Diabetes, Hypertension, Metabolic syndrome, </a:t>
            </a:r>
            <a:r>
              <a:rPr lang="en-US" sz="1200" b="0" i="0" kern="1200" dirty="0" err="1">
                <a:solidFill>
                  <a:schemeClr val="tx1"/>
                </a:solidFill>
                <a:effectLst/>
                <a:latin typeface="+mn-lt"/>
                <a:ea typeface="+mn-ea"/>
                <a:cs typeface="+mn-cs"/>
              </a:rPr>
              <a:t>Dyslipidaemia</a:t>
            </a:r>
            <a:r>
              <a:rPr lang="en-US" sz="1200" b="0" i="0" kern="1200" dirty="0">
                <a:solidFill>
                  <a:schemeClr val="tx1"/>
                </a:solidFill>
                <a:effectLst/>
                <a:latin typeface="+mn-lt"/>
                <a:ea typeface="+mn-ea"/>
                <a:cs typeface="+mn-cs"/>
              </a:rPr>
              <a:t>, Renal disorders, Gastrointestinal problems, etc.</a:t>
            </a:r>
          </a:p>
          <a:p>
            <a:r>
              <a:rPr lang="en-US" sz="1200" b="0" i="0" kern="1200" dirty="0">
                <a:solidFill>
                  <a:schemeClr val="tx1"/>
                </a:solidFill>
                <a:effectLst/>
                <a:latin typeface="+mn-lt"/>
                <a:ea typeface="+mn-ea"/>
                <a:cs typeface="+mn-cs"/>
              </a:rPr>
              <a:t>Healthy lifestyle promotion for: Children and adolescents, pregnant women, women in menopause, etc.</a:t>
            </a:r>
          </a:p>
          <a:p>
            <a:pPr marL="0" indent="0" algn="just">
              <a:lnSpc>
                <a:spcPct val="150000"/>
              </a:lnSpc>
              <a:buFont typeface="+mj-lt"/>
              <a:buNone/>
            </a:pPr>
            <a:endParaRPr lang="en-US" sz="1200" dirty="0">
              <a:latin typeface="Times New Roman" panose="02020603050405020304" pitchFamily="18" charset="0"/>
              <a:cs typeface="Times New Roman" panose="02020603050405020304" pitchFamily="18" charset="0"/>
            </a:endParaRPr>
          </a:p>
          <a:p>
            <a:pPr marL="0" indent="0" algn="just">
              <a:lnSpc>
                <a:spcPct val="150000"/>
              </a:lnSpc>
              <a:buFont typeface="+mj-lt"/>
              <a:buNone/>
            </a:pPr>
            <a:r>
              <a:rPr lang="en-US" sz="1200" dirty="0">
                <a:latin typeface="Times New Roman" panose="02020603050405020304" pitchFamily="18" charset="0"/>
                <a:cs typeface="Times New Roman" panose="02020603050405020304" pitchFamily="18" charset="0"/>
              </a:rPr>
              <a:t>4. Physical Therapy Center</a:t>
            </a:r>
          </a:p>
          <a:p>
            <a:pPr marL="0" indent="0" algn="just">
              <a:lnSpc>
                <a:spcPct val="150000"/>
              </a:lnSpc>
              <a:buFont typeface="+mj-lt"/>
              <a:buNone/>
            </a:pPr>
            <a:r>
              <a:rPr lang="en-US" sz="1200" b="0" i="0" kern="1200" dirty="0">
                <a:solidFill>
                  <a:schemeClr val="tx1"/>
                </a:solidFill>
                <a:effectLst/>
                <a:latin typeface="+mn-lt"/>
                <a:ea typeface="+mn-ea"/>
                <a:cs typeface="+mn-cs"/>
              </a:rPr>
              <a:t>The physical therapy department aims to help patients reach the maximum potential for their individual physical needs and abilities.in our physical therapy center, we treat neurological conditions in addition to orthopedic, vestibular, geriatric</a:t>
            </a:r>
            <a:endParaRPr lang="en-US" sz="1200" dirty="0">
              <a:latin typeface="Times New Roman" panose="02020603050405020304" pitchFamily="18" charset="0"/>
              <a:cs typeface="Times New Roman" panose="02020603050405020304" pitchFamily="18" charset="0"/>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66D466-FB39-4448-8B58-A3CABA3C03EF}" type="slidenum">
              <a:rPr lang="en-US" smtClean="0"/>
              <a:t>19</a:t>
            </a:fld>
            <a:endParaRPr lang="en-US" dirty="0"/>
          </a:p>
        </p:txBody>
      </p:sp>
    </p:spTree>
    <p:extLst>
      <p:ext uri="{BB962C8B-B14F-4D97-AF65-F5344CB8AC3E}">
        <p14:creationId xmlns:p14="http://schemas.microsoft.com/office/powerpoint/2010/main" val="9123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pilot project was launched in December and will end in February 2019.  The first workshop was held by WHO in MUBS Spears campus, to train the coaches and provide them with an overview about the Program that will impact the under-served local community including teachers, students and their parents.</a:t>
            </a:r>
          </a:p>
        </p:txBody>
      </p:sp>
      <p:sp>
        <p:nvSpPr>
          <p:cNvPr id="4" name="Slide Number Placeholder 3"/>
          <p:cNvSpPr>
            <a:spLocks noGrp="1"/>
          </p:cNvSpPr>
          <p:nvPr>
            <p:ph type="sldNum" sz="quarter" idx="10"/>
          </p:nvPr>
        </p:nvSpPr>
        <p:spPr/>
        <p:txBody>
          <a:bodyPr/>
          <a:lstStyle/>
          <a:p>
            <a:fld id="{C366D466-FB39-4448-8B58-A3CABA3C03EF}" type="slidenum">
              <a:rPr lang="en-US" smtClean="0"/>
              <a:t>24</a:t>
            </a:fld>
            <a:endParaRPr lang="en-US" dirty="0"/>
          </a:p>
        </p:txBody>
      </p:sp>
    </p:spTree>
    <p:extLst>
      <p:ext uri="{BB962C8B-B14F-4D97-AF65-F5344CB8AC3E}">
        <p14:creationId xmlns:p14="http://schemas.microsoft.com/office/powerpoint/2010/main" val="93453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had several common sessions using CISCO to </a:t>
            </a:r>
            <a:r>
              <a:rPr lang="en-US" sz="1200" kern="1200" dirty="0">
                <a:solidFill>
                  <a:schemeClr val="tx1"/>
                </a:solidFill>
                <a:effectLst/>
                <a:latin typeface="+mn-lt"/>
                <a:ea typeface="+mn-ea"/>
                <a:cs typeface="+mn-cs"/>
              </a:rPr>
              <a:t>answer questions posted during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flipped classroom sessions</a:t>
            </a:r>
            <a:r>
              <a:rPr lang="en-US" sz="1200" kern="1200" baseline="0" dirty="0">
                <a:solidFill>
                  <a:schemeClr val="tx1"/>
                </a:solidFill>
                <a:effectLst/>
                <a:latin typeface="+mn-lt"/>
                <a:ea typeface="+mn-ea"/>
                <a:cs typeface="+mn-cs"/>
              </a:rPr>
              <a:t> and opened discussion based on that. </a:t>
            </a:r>
            <a:r>
              <a:rPr lang="en-US" sz="1200" kern="1200" dirty="0">
                <a:solidFill>
                  <a:schemeClr val="tx1"/>
                </a:solidFill>
                <a:effectLst/>
                <a:latin typeface="+mn-lt"/>
                <a:ea typeface="+mn-ea"/>
                <a:cs typeface="+mn-cs"/>
              </a:rPr>
              <a:t>Students worked on common projects regarding the effect of a disaster 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food security, shelter, sanitation systems, water, HCS and CDs by using academic articles and the data collected during the Syrian</a:t>
            </a:r>
            <a:r>
              <a:rPr lang="en-US" sz="1200" kern="1200" baseline="0" dirty="0">
                <a:solidFill>
                  <a:schemeClr val="tx1"/>
                </a:solidFill>
                <a:effectLst/>
                <a:latin typeface="+mn-lt"/>
                <a:ea typeface="+mn-ea"/>
                <a:cs typeface="+mn-cs"/>
              </a:rPr>
              <a:t> refugee camp </a:t>
            </a:r>
            <a:r>
              <a:rPr lang="en-US" sz="1200" kern="1200" dirty="0">
                <a:solidFill>
                  <a:schemeClr val="tx1"/>
                </a:solidFill>
                <a:effectLst/>
                <a:latin typeface="+mn-lt"/>
                <a:ea typeface="+mn-ea"/>
                <a:cs typeface="+mn-cs"/>
              </a:rPr>
              <a:t>visit. </a:t>
            </a:r>
          </a:p>
        </p:txBody>
      </p:sp>
      <p:sp>
        <p:nvSpPr>
          <p:cNvPr id="4" name="Slide Number Placeholder 3"/>
          <p:cNvSpPr>
            <a:spLocks noGrp="1"/>
          </p:cNvSpPr>
          <p:nvPr>
            <p:ph type="sldNum" sz="quarter" idx="10"/>
          </p:nvPr>
        </p:nvSpPr>
        <p:spPr/>
        <p:txBody>
          <a:bodyPr/>
          <a:lstStyle/>
          <a:p>
            <a:fld id="{C366D466-FB39-4448-8B58-A3CABA3C03EF}" type="slidenum">
              <a:rPr lang="en-US" smtClean="0"/>
              <a:t>26</a:t>
            </a:fld>
            <a:endParaRPr lang="en-US" dirty="0"/>
          </a:p>
        </p:txBody>
      </p:sp>
    </p:spTree>
    <p:extLst>
      <p:ext uri="{BB962C8B-B14F-4D97-AF65-F5344CB8AC3E}">
        <p14:creationId xmlns:p14="http://schemas.microsoft.com/office/powerpoint/2010/main" val="278213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Another amazing experience witnessed</a:t>
            </a:r>
            <a:r>
              <a:rPr lang="en-US" sz="1200" b="0" i="0" kern="1200" baseline="0" dirty="0">
                <a:solidFill>
                  <a:schemeClr val="tx1"/>
                </a:solidFill>
                <a:effectLst/>
                <a:latin typeface="+mn-lt"/>
                <a:ea typeface="+mn-ea"/>
                <a:cs typeface="+mn-cs"/>
              </a:rPr>
              <a:t> by our students is the joint  course on….</a:t>
            </a:r>
            <a:r>
              <a:rPr lang="en-US" sz="1200" b="1" kern="1200" dirty="0">
                <a:solidFill>
                  <a:schemeClr val="tx1"/>
                </a:solidFill>
                <a:effectLst/>
                <a:latin typeface="+mn-lt"/>
                <a:ea typeface="+mn-ea"/>
                <a:cs typeface="+mn-cs"/>
              </a:rPr>
              <a:t> The course culminated with two MUBS students traveling to the Bay Area in California </a:t>
            </a:r>
            <a:r>
              <a:rPr lang="en-US" sz="1200" kern="1200" dirty="0">
                <a:solidFill>
                  <a:schemeClr val="tx1"/>
                </a:solidFill>
                <a:effectLst/>
                <a:latin typeface="+mn-lt"/>
                <a:ea typeface="+mn-ea"/>
                <a:cs typeface="+mn-cs"/>
              </a:rPr>
              <a:t>to visit the campuses of Stanford, Facebook, Apple, Google, and Silicon Valley organizations working towards finding innovative solutions to challenges in global health.  </a:t>
            </a:r>
            <a:r>
              <a:rPr lang="en-US" sz="1200" u="sng" kern="1200" dirty="0">
                <a:solidFill>
                  <a:schemeClr val="tx1"/>
                </a:solidFill>
                <a:effectLst/>
                <a:latin typeface="+mn-lt"/>
                <a:ea typeface="+mn-ea"/>
                <a:cs typeface="+mn-cs"/>
              </a:rPr>
              <a:t>The students, whose five-day trip expenses are fully covered by MUBS</a:t>
            </a:r>
            <a:r>
              <a:rPr lang="en-US" sz="1200" kern="1200" dirty="0">
                <a:solidFill>
                  <a:schemeClr val="tx1"/>
                </a:solidFill>
                <a:effectLst/>
                <a:latin typeface="+mn-lt"/>
                <a:ea typeface="+mn-ea"/>
                <a:cs typeface="+mn-cs"/>
              </a:rPr>
              <a:t>, will be chosen by a jury headed by Dr. </a:t>
            </a:r>
            <a:r>
              <a:rPr lang="en-US" sz="1200" kern="1200" dirty="0" err="1">
                <a:solidFill>
                  <a:schemeClr val="tx1"/>
                </a:solidFill>
                <a:effectLst/>
                <a:latin typeface="+mn-lt"/>
                <a:ea typeface="+mn-ea"/>
                <a:cs typeface="+mn-cs"/>
              </a:rPr>
              <a:t>Alami</a:t>
            </a:r>
            <a:r>
              <a:rPr lang="en-US" sz="1200" kern="1200" dirty="0">
                <a:solidFill>
                  <a:schemeClr val="tx1"/>
                </a:solidFill>
                <a:effectLst/>
                <a:latin typeface="+mn-lt"/>
                <a:ea typeface="+mn-ea"/>
                <a:cs typeface="+mn-cs"/>
              </a:rPr>
              <a:t>, based on student participation and quality of work on the capstone joint project.</a:t>
            </a:r>
          </a:p>
          <a:p>
            <a:endParaRPr lang="en-US" dirty="0"/>
          </a:p>
          <a:p>
            <a:endParaRPr lang="en-US" dirty="0"/>
          </a:p>
          <a:p>
            <a:r>
              <a:rPr lang="en-US" baseline="0" dirty="0"/>
              <a:t>who won Stanford Mental Health: train mothers in the camp how to detect mental problems among their children and provide them with psychological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C366D466-FB39-4448-8B58-A3CABA3C03EF}" type="slidenum">
              <a:rPr lang="en-US" smtClean="0"/>
              <a:t>27</a:t>
            </a:fld>
            <a:endParaRPr lang="en-US" dirty="0"/>
          </a:p>
        </p:txBody>
      </p:sp>
    </p:spTree>
    <p:extLst>
      <p:ext uri="{BB962C8B-B14F-4D97-AF65-F5344CB8AC3E}">
        <p14:creationId xmlns:p14="http://schemas.microsoft.com/office/powerpoint/2010/main" val="206144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E7FC13A-E778-49A7-A19D-5E0DFA2E3D81}"/>
              </a:ext>
            </a:extLst>
          </p:cNvPr>
          <p:cNvSpPr>
            <a:spLocks noGrp="1"/>
          </p:cNvSpPr>
          <p:nvPr>
            <p:ph type="pic" sz="quarter" idx="10"/>
          </p:nvPr>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93730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BBC0F29-FC75-41CA-9379-E6C029692157}"/>
              </a:ext>
            </a:extLst>
          </p:cNvPr>
          <p:cNvSpPr>
            <a:spLocks noGrp="1"/>
          </p:cNvSpPr>
          <p:nvPr>
            <p:ph type="pic" sz="quarter" idx="10"/>
          </p:nvPr>
        </p:nvSpPr>
        <p:spPr>
          <a:xfrm>
            <a:off x="6418793" y="1539240"/>
            <a:ext cx="5183402" cy="5318760"/>
          </a:xfrm>
          <a:custGeom>
            <a:avLst/>
            <a:gdLst>
              <a:gd name="connsiteX0" fmla="*/ 999767 w 5183402"/>
              <a:gd name="connsiteY0" fmla="*/ 0 h 5318760"/>
              <a:gd name="connsiteX1" fmla="*/ 4183636 w 5183402"/>
              <a:gd name="connsiteY1" fmla="*/ 0 h 5318760"/>
              <a:gd name="connsiteX2" fmla="*/ 5183402 w 5183402"/>
              <a:gd name="connsiteY2" fmla="*/ 5318760 h 5318760"/>
              <a:gd name="connsiteX3" fmla="*/ 0 w 5183402"/>
              <a:gd name="connsiteY3" fmla="*/ 5318760 h 5318760"/>
            </a:gdLst>
            <a:ahLst/>
            <a:cxnLst>
              <a:cxn ang="0">
                <a:pos x="connsiteX0" y="connsiteY0"/>
              </a:cxn>
              <a:cxn ang="0">
                <a:pos x="connsiteX1" y="connsiteY1"/>
              </a:cxn>
              <a:cxn ang="0">
                <a:pos x="connsiteX2" y="connsiteY2"/>
              </a:cxn>
              <a:cxn ang="0">
                <a:pos x="connsiteX3" y="connsiteY3"/>
              </a:cxn>
            </a:cxnLst>
            <a:rect l="l" t="t" r="r" b="b"/>
            <a:pathLst>
              <a:path w="5183402" h="5318760">
                <a:moveTo>
                  <a:pt x="999767" y="0"/>
                </a:moveTo>
                <a:lnTo>
                  <a:pt x="4183636" y="0"/>
                </a:lnTo>
                <a:lnTo>
                  <a:pt x="5183402" y="5318760"/>
                </a:lnTo>
                <a:lnTo>
                  <a:pt x="0" y="5318760"/>
                </a:lnTo>
                <a:close/>
              </a:path>
            </a:pathLst>
          </a:custGeom>
        </p:spPr>
        <p:txBody>
          <a:bodyPr wrap="square">
            <a:noAutofit/>
          </a:bodyPr>
          <a:lstStyle/>
          <a:p>
            <a:endParaRPr lang="en-US" dirty="0"/>
          </a:p>
        </p:txBody>
      </p:sp>
    </p:spTree>
    <p:extLst>
      <p:ext uri="{BB962C8B-B14F-4D97-AF65-F5344CB8AC3E}">
        <p14:creationId xmlns:p14="http://schemas.microsoft.com/office/powerpoint/2010/main" val="78016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7F70B66-B005-40F5-91F4-00F4BE7B73A6}"/>
              </a:ext>
            </a:extLst>
          </p:cNvPr>
          <p:cNvSpPr>
            <a:spLocks noGrp="1"/>
          </p:cNvSpPr>
          <p:nvPr>
            <p:ph type="pic" sz="quarter" idx="10"/>
          </p:nvPr>
        </p:nvSpPr>
        <p:spPr>
          <a:xfrm>
            <a:off x="0" y="2596109"/>
            <a:ext cx="4739718" cy="4262438"/>
          </a:xfrm>
          <a:custGeom>
            <a:avLst/>
            <a:gdLst>
              <a:gd name="connsiteX0" fmla="*/ 1387397 w 4739718"/>
              <a:gd name="connsiteY0" fmla="*/ 0 h 4262438"/>
              <a:gd name="connsiteX1" fmla="*/ 3938612 w 4739718"/>
              <a:gd name="connsiteY1" fmla="*/ 0 h 4262438"/>
              <a:gd name="connsiteX2" fmla="*/ 4739718 w 4739718"/>
              <a:gd name="connsiteY2" fmla="*/ 4261889 h 4262438"/>
              <a:gd name="connsiteX3" fmla="*/ 586290 w 4739718"/>
              <a:gd name="connsiteY3" fmla="*/ 4261889 h 4262438"/>
              <a:gd name="connsiteX4" fmla="*/ 0 w 4739718"/>
              <a:gd name="connsiteY4" fmla="*/ 0 h 4262438"/>
              <a:gd name="connsiteX5" fmla="*/ 1074681 w 4739718"/>
              <a:gd name="connsiteY5" fmla="*/ 0 h 4262438"/>
              <a:gd name="connsiteX6" fmla="*/ 273470 w 4739718"/>
              <a:gd name="connsiteY6" fmla="*/ 4262438 h 4262438"/>
              <a:gd name="connsiteX7" fmla="*/ 0 w 4739718"/>
              <a:gd name="connsiteY7" fmla="*/ 4262438 h 42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9718" h="4262438">
                <a:moveTo>
                  <a:pt x="1387397" y="0"/>
                </a:moveTo>
                <a:lnTo>
                  <a:pt x="3938612" y="0"/>
                </a:lnTo>
                <a:lnTo>
                  <a:pt x="4739718" y="4261889"/>
                </a:lnTo>
                <a:lnTo>
                  <a:pt x="586290" y="4261889"/>
                </a:lnTo>
                <a:close/>
                <a:moveTo>
                  <a:pt x="0" y="0"/>
                </a:moveTo>
                <a:lnTo>
                  <a:pt x="1074681" y="0"/>
                </a:lnTo>
                <a:lnTo>
                  <a:pt x="273470" y="4262438"/>
                </a:lnTo>
                <a:lnTo>
                  <a:pt x="0" y="4262438"/>
                </a:lnTo>
                <a:close/>
              </a:path>
            </a:pathLst>
          </a:custGeom>
        </p:spPr>
        <p:txBody>
          <a:bodyPr wrap="square">
            <a:noAutofit/>
          </a:bodyPr>
          <a:lstStyle/>
          <a:p>
            <a:endParaRPr lang="en-US" dirty="0"/>
          </a:p>
        </p:txBody>
      </p:sp>
      <p:sp>
        <p:nvSpPr>
          <p:cNvPr id="13" name="Picture Placeholder 12">
            <a:extLst>
              <a:ext uri="{FF2B5EF4-FFF2-40B4-BE49-F238E27FC236}">
                <a16:creationId xmlns:a16="http://schemas.microsoft.com/office/drawing/2014/main" id="{03C01124-E1CF-4CC7-AC5D-6FCEF87820FC}"/>
              </a:ext>
            </a:extLst>
          </p:cNvPr>
          <p:cNvSpPr>
            <a:spLocks noGrp="1"/>
          </p:cNvSpPr>
          <p:nvPr>
            <p:ph type="pic" sz="quarter" idx="11"/>
          </p:nvPr>
        </p:nvSpPr>
        <p:spPr>
          <a:xfrm>
            <a:off x="7474717" y="-1"/>
            <a:ext cx="4717283" cy="4262438"/>
          </a:xfrm>
          <a:custGeom>
            <a:avLst/>
            <a:gdLst>
              <a:gd name="connsiteX0" fmla="*/ 4443813 w 4717283"/>
              <a:gd name="connsiteY0" fmla="*/ 0 h 4262438"/>
              <a:gd name="connsiteX1" fmla="*/ 4717283 w 4717283"/>
              <a:gd name="connsiteY1" fmla="*/ 0 h 4262438"/>
              <a:gd name="connsiteX2" fmla="*/ 4717283 w 4717283"/>
              <a:gd name="connsiteY2" fmla="*/ 4262438 h 4262438"/>
              <a:gd name="connsiteX3" fmla="*/ 3642602 w 4717283"/>
              <a:gd name="connsiteY3" fmla="*/ 4262438 h 4262438"/>
              <a:gd name="connsiteX4" fmla="*/ 0 w 4717283"/>
              <a:gd name="connsiteY4" fmla="*/ 0 h 4262438"/>
              <a:gd name="connsiteX5" fmla="*/ 4153428 w 4717283"/>
              <a:gd name="connsiteY5" fmla="*/ 0 h 4262438"/>
              <a:gd name="connsiteX6" fmla="*/ 3352322 w 4717283"/>
              <a:gd name="connsiteY6" fmla="*/ 4261889 h 4262438"/>
              <a:gd name="connsiteX7" fmla="*/ 801107 w 4717283"/>
              <a:gd name="connsiteY7" fmla="*/ 4261889 h 42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283" h="4262438">
                <a:moveTo>
                  <a:pt x="4443813" y="0"/>
                </a:moveTo>
                <a:lnTo>
                  <a:pt x="4717283" y="0"/>
                </a:lnTo>
                <a:lnTo>
                  <a:pt x="4717283" y="4262438"/>
                </a:lnTo>
                <a:lnTo>
                  <a:pt x="3642602" y="4262438"/>
                </a:lnTo>
                <a:close/>
                <a:moveTo>
                  <a:pt x="0" y="0"/>
                </a:moveTo>
                <a:lnTo>
                  <a:pt x="4153428" y="0"/>
                </a:lnTo>
                <a:lnTo>
                  <a:pt x="3352322" y="4261889"/>
                </a:lnTo>
                <a:lnTo>
                  <a:pt x="801107" y="4261889"/>
                </a:lnTo>
                <a:close/>
              </a:path>
            </a:pathLst>
          </a:custGeom>
        </p:spPr>
        <p:txBody>
          <a:bodyPr wrap="square">
            <a:noAutofit/>
          </a:bodyPr>
          <a:lstStyle/>
          <a:p>
            <a:endParaRPr lang="en-US" dirty="0"/>
          </a:p>
        </p:txBody>
      </p:sp>
    </p:spTree>
    <p:extLst>
      <p:ext uri="{BB962C8B-B14F-4D97-AF65-F5344CB8AC3E}">
        <p14:creationId xmlns:p14="http://schemas.microsoft.com/office/powerpoint/2010/main" val="354866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1380F2F-77B9-49F9-AD9F-C647A5BA44ED}"/>
              </a:ext>
            </a:extLst>
          </p:cNvPr>
          <p:cNvSpPr>
            <a:spLocks noGrp="1"/>
          </p:cNvSpPr>
          <p:nvPr>
            <p:ph type="pic" sz="quarter" idx="10"/>
          </p:nvPr>
        </p:nvSpPr>
        <p:spPr>
          <a:xfrm>
            <a:off x="-1" y="3425825"/>
            <a:ext cx="9768840" cy="3432175"/>
          </a:xfrm>
          <a:custGeom>
            <a:avLst/>
            <a:gdLst>
              <a:gd name="connsiteX0" fmla="*/ 7069734 w 9768840"/>
              <a:gd name="connsiteY0" fmla="*/ 735 h 3432175"/>
              <a:gd name="connsiteX1" fmla="*/ 9123833 w 9768840"/>
              <a:gd name="connsiteY1" fmla="*/ 735 h 3432175"/>
              <a:gd name="connsiteX2" fmla="*/ 9768840 w 9768840"/>
              <a:gd name="connsiteY2" fmla="*/ 3432175 h 3432175"/>
              <a:gd name="connsiteX3" fmla="*/ 6424727 w 9768840"/>
              <a:gd name="connsiteY3" fmla="*/ 3432175 h 3432175"/>
              <a:gd name="connsiteX4" fmla="*/ 6026273 w 9768840"/>
              <a:gd name="connsiteY4" fmla="*/ 735 h 3432175"/>
              <a:gd name="connsiteX5" fmla="*/ 6891436 w 9768840"/>
              <a:gd name="connsiteY5" fmla="*/ 735 h 3432175"/>
              <a:gd name="connsiteX6" fmla="*/ 6246428 w 9768840"/>
              <a:gd name="connsiteY6" fmla="*/ 3432175 h 3432175"/>
              <a:gd name="connsiteX7" fmla="*/ 6149300 w 9768840"/>
              <a:gd name="connsiteY7" fmla="*/ 3432175 h 3432175"/>
              <a:gd name="connsiteX8" fmla="*/ 6026273 w 9768840"/>
              <a:gd name="connsiteY8" fmla="*/ 3432175 h 3432175"/>
              <a:gd name="connsiteX9" fmla="*/ 1927860 w 9768840"/>
              <a:gd name="connsiteY9" fmla="*/ 3432175 h 3432175"/>
              <a:gd name="connsiteX10" fmla="*/ 1927860 w 9768840"/>
              <a:gd name="connsiteY10" fmla="*/ 3175 h 3432175"/>
              <a:gd name="connsiteX11" fmla="*/ 3306763 w 9768840"/>
              <a:gd name="connsiteY11" fmla="*/ 3175 h 3432175"/>
              <a:gd name="connsiteX12" fmla="*/ 3962400 w 9768840"/>
              <a:gd name="connsiteY12" fmla="*/ 3175 h 3432175"/>
              <a:gd name="connsiteX13" fmla="*/ 6026273 w 9768840"/>
              <a:gd name="connsiteY13" fmla="*/ 3175 h 3432175"/>
              <a:gd name="connsiteX14" fmla="*/ 0 w 9768840"/>
              <a:gd name="connsiteY14" fmla="*/ 0 h 3432175"/>
              <a:gd name="connsiteX15" fmla="*/ 1738312 w 9768840"/>
              <a:gd name="connsiteY15" fmla="*/ 0 h 3432175"/>
              <a:gd name="connsiteX16" fmla="*/ 1738312 w 9768840"/>
              <a:gd name="connsiteY16" fmla="*/ 3432175 h 3432175"/>
              <a:gd name="connsiteX17" fmla="*/ 0 w 9768840"/>
              <a:gd name="connsiteY17" fmla="*/ 3432175 h 343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68840" h="3432175">
                <a:moveTo>
                  <a:pt x="7069734" y="735"/>
                </a:moveTo>
                <a:lnTo>
                  <a:pt x="9123833" y="735"/>
                </a:lnTo>
                <a:lnTo>
                  <a:pt x="9768840" y="3432175"/>
                </a:lnTo>
                <a:lnTo>
                  <a:pt x="6424727" y="3432175"/>
                </a:lnTo>
                <a:close/>
                <a:moveTo>
                  <a:pt x="6026273" y="735"/>
                </a:moveTo>
                <a:lnTo>
                  <a:pt x="6891436" y="735"/>
                </a:lnTo>
                <a:lnTo>
                  <a:pt x="6246428" y="3432175"/>
                </a:lnTo>
                <a:lnTo>
                  <a:pt x="6149300" y="3432175"/>
                </a:lnTo>
                <a:lnTo>
                  <a:pt x="6026273" y="3432175"/>
                </a:lnTo>
                <a:lnTo>
                  <a:pt x="1927860" y="3432175"/>
                </a:lnTo>
                <a:lnTo>
                  <a:pt x="1927860" y="3175"/>
                </a:lnTo>
                <a:lnTo>
                  <a:pt x="3306763" y="3175"/>
                </a:lnTo>
                <a:lnTo>
                  <a:pt x="3962400" y="3175"/>
                </a:lnTo>
                <a:lnTo>
                  <a:pt x="6026273" y="3175"/>
                </a:lnTo>
                <a:close/>
                <a:moveTo>
                  <a:pt x="0" y="0"/>
                </a:moveTo>
                <a:lnTo>
                  <a:pt x="1738312" y="0"/>
                </a:lnTo>
                <a:lnTo>
                  <a:pt x="1738312" y="3432175"/>
                </a:lnTo>
                <a:lnTo>
                  <a:pt x="0" y="3432175"/>
                </a:lnTo>
                <a:close/>
              </a:path>
            </a:pathLst>
          </a:custGeom>
        </p:spPr>
        <p:txBody>
          <a:bodyPr wrap="square">
            <a:noAutofit/>
          </a:bodyPr>
          <a:lstStyle/>
          <a:p>
            <a:endParaRPr lang="en-US" dirty="0"/>
          </a:p>
        </p:txBody>
      </p:sp>
    </p:spTree>
    <p:extLst>
      <p:ext uri="{BB962C8B-B14F-4D97-AF65-F5344CB8AC3E}">
        <p14:creationId xmlns:p14="http://schemas.microsoft.com/office/powerpoint/2010/main" val="959980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EDBDDD-65D7-43E1-B3C0-5883E9AC04B5}"/>
              </a:ext>
            </a:extLst>
          </p:cNvPr>
          <p:cNvSpPr>
            <a:spLocks noGrp="1"/>
          </p:cNvSpPr>
          <p:nvPr>
            <p:ph type="pic" sz="quarter" idx="10"/>
          </p:nvPr>
        </p:nvSpPr>
        <p:spPr>
          <a:xfrm>
            <a:off x="6980271" y="0"/>
            <a:ext cx="5211729" cy="5079095"/>
          </a:xfrm>
          <a:custGeom>
            <a:avLst/>
            <a:gdLst>
              <a:gd name="connsiteX0" fmla="*/ 5211729 w 5211729"/>
              <a:gd name="connsiteY0" fmla="*/ 0 h 5079095"/>
              <a:gd name="connsiteX1" fmla="*/ 5211729 w 5211729"/>
              <a:gd name="connsiteY1" fmla="*/ 5079095 h 5079095"/>
              <a:gd name="connsiteX2" fmla="*/ 0 w 5211729"/>
              <a:gd name="connsiteY2" fmla="*/ 4099447 h 5079095"/>
              <a:gd name="connsiteX3" fmla="*/ 0 w 5211729"/>
              <a:gd name="connsiteY3" fmla="*/ 979649 h 5079095"/>
            </a:gdLst>
            <a:ahLst/>
            <a:cxnLst>
              <a:cxn ang="0">
                <a:pos x="connsiteX0" y="connsiteY0"/>
              </a:cxn>
              <a:cxn ang="0">
                <a:pos x="connsiteX1" y="connsiteY1"/>
              </a:cxn>
              <a:cxn ang="0">
                <a:pos x="connsiteX2" y="connsiteY2"/>
              </a:cxn>
              <a:cxn ang="0">
                <a:pos x="connsiteX3" y="connsiteY3"/>
              </a:cxn>
            </a:cxnLst>
            <a:rect l="l" t="t" r="r" b="b"/>
            <a:pathLst>
              <a:path w="5211729" h="5079095">
                <a:moveTo>
                  <a:pt x="5211729" y="0"/>
                </a:moveTo>
                <a:lnTo>
                  <a:pt x="5211729" y="5079095"/>
                </a:lnTo>
                <a:lnTo>
                  <a:pt x="0" y="4099447"/>
                </a:lnTo>
                <a:lnTo>
                  <a:pt x="0" y="979649"/>
                </a:lnTo>
                <a:close/>
              </a:path>
            </a:pathLst>
          </a:custGeom>
        </p:spPr>
        <p:txBody>
          <a:bodyPr wrap="square">
            <a:noAutofit/>
          </a:bodyPr>
          <a:lstStyle/>
          <a:p>
            <a:endParaRPr lang="en-US" dirty="0"/>
          </a:p>
        </p:txBody>
      </p:sp>
    </p:spTree>
    <p:extLst>
      <p:ext uri="{BB962C8B-B14F-4D97-AF65-F5344CB8AC3E}">
        <p14:creationId xmlns:p14="http://schemas.microsoft.com/office/powerpoint/2010/main" val="2173992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25542DB-25CC-4F31-9261-461835CA6983}"/>
              </a:ext>
            </a:extLst>
          </p:cNvPr>
          <p:cNvSpPr>
            <a:spLocks noGrp="1"/>
          </p:cNvSpPr>
          <p:nvPr>
            <p:ph type="pic" sz="quarter" idx="10"/>
          </p:nvPr>
        </p:nvSpPr>
        <p:spPr>
          <a:xfrm>
            <a:off x="696136" y="2468880"/>
            <a:ext cx="2717944" cy="2788920"/>
          </a:xfrm>
          <a:custGeom>
            <a:avLst/>
            <a:gdLst>
              <a:gd name="connsiteX0" fmla="*/ 524233 w 2717944"/>
              <a:gd name="connsiteY0" fmla="*/ 0 h 2788920"/>
              <a:gd name="connsiteX1" fmla="*/ 2193711 w 2717944"/>
              <a:gd name="connsiteY1" fmla="*/ 0 h 2788920"/>
              <a:gd name="connsiteX2" fmla="*/ 2717944 w 2717944"/>
              <a:gd name="connsiteY2" fmla="*/ 2788920 h 2788920"/>
              <a:gd name="connsiteX3" fmla="*/ 0 w 2717944"/>
              <a:gd name="connsiteY3" fmla="*/ 2788920 h 2788920"/>
            </a:gdLst>
            <a:ahLst/>
            <a:cxnLst>
              <a:cxn ang="0">
                <a:pos x="connsiteX0" y="connsiteY0"/>
              </a:cxn>
              <a:cxn ang="0">
                <a:pos x="connsiteX1" y="connsiteY1"/>
              </a:cxn>
              <a:cxn ang="0">
                <a:pos x="connsiteX2" y="connsiteY2"/>
              </a:cxn>
              <a:cxn ang="0">
                <a:pos x="connsiteX3" y="connsiteY3"/>
              </a:cxn>
            </a:cxnLst>
            <a:rect l="l" t="t" r="r" b="b"/>
            <a:pathLst>
              <a:path w="2717944" h="2788920">
                <a:moveTo>
                  <a:pt x="524233" y="0"/>
                </a:moveTo>
                <a:lnTo>
                  <a:pt x="2193711" y="0"/>
                </a:lnTo>
                <a:lnTo>
                  <a:pt x="2717944" y="2788920"/>
                </a:lnTo>
                <a:lnTo>
                  <a:pt x="0" y="2788920"/>
                </a:lnTo>
                <a:close/>
              </a:path>
            </a:pathLst>
          </a:custGeom>
        </p:spPr>
        <p:txBody>
          <a:bodyPr wrap="square">
            <a:noAutofit/>
          </a:bodyPr>
          <a:lstStyle/>
          <a:p>
            <a:endParaRPr lang="en-US" dirty="0"/>
          </a:p>
        </p:txBody>
      </p:sp>
      <p:sp>
        <p:nvSpPr>
          <p:cNvPr id="11" name="Picture Placeholder 10">
            <a:extLst>
              <a:ext uri="{FF2B5EF4-FFF2-40B4-BE49-F238E27FC236}">
                <a16:creationId xmlns:a16="http://schemas.microsoft.com/office/drawing/2014/main" id="{F9A221D7-7A82-4900-B0A5-99721BE0713E}"/>
              </a:ext>
            </a:extLst>
          </p:cNvPr>
          <p:cNvSpPr>
            <a:spLocks noGrp="1"/>
          </p:cNvSpPr>
          <p:nvPr>
            <p:ph type="pic" sz="quarter" idx="11"/>
          </p:nvPr>
        </p:nvSpPr>
        <p:spPr>
          <a:xfrm>
            <a:off x="3248420" y="2468880"/>
            <a:ext cx="2717944" cy="2788920"/>
          </a:xfrm>
          <a:custGeom>
            <a:avLst/>
            <a:gdLst>
              <a:gd name="connsiteX0" fmla="*/ 0 w 2717944"/>
              <a:gd name="connsiteY0" fmla="*/ 0 h 2788920"/>
              <a:gd name="connsiteX1" fmla="*/ 2717944 w 2717944"/>
              <a:gd name="connsiteY1" fmla="*/ 0 h 2788920"/>
              <a:gd name="connsiteX2" fmla="*/ 2193711 w 2717944"/>
              <a:gd name="connsiteY2" fmla="*/ 2788920 h 2788920"/>
              <a:gd name="connsiteX3" fmla="*/ 524233 w 2717944"/>
              <a:gd name="connsiteY3" fmla="*/ 2788920 h 2788920"/>
            </a:gdLst>
            <a:ahLst/>
            <a:cxnLst>
              <a:cxn ang="0">
                <a:pos x="connsiteX0" y="connsiteY0"/>
              </a:cxn>
              <a:cxn ang="0">
                <a:pos x="connsiteX1" y="connsiteY1"/>
              </a:cxn>
              <a:cxn ang="0">
                <a:pos x="connsiteX2" y="connsiteY2"/>
              </a:cxn>
              <a:cxn ang="0">
                <a:pos x="connsiteX3" y="connsiteY3"/>
              </a:cxn>
            </a:cxnLst>
            <a:rect l="l" t="t" r="r" b="b"/>
            <a:pathLst>
              <a:path w="2717944" h="2788920">
                <a:moveTo>
                  <a:pt x="0" y="0"/>
                </a:moveTo>
                <a:lnTo>
                  <a:pt x="2717944" y="0"/>
                </a:lnTo>
                <a:lnTo>
                  <a:pt x="2193711" y="2788920"/>
                </a:lnTo>
                <a:lnTo>
                  <a:pt x="524233" y="2788920"/>
                </a:lnTo>
                <a:close/>
              </a:path>
            </a:pathLst>
          </a:custGeom>
        </p:spPr>
        <p:txBody>
          <a:bodyPr wrap="square">
            <a:noAutofit/>
          </a:bodyPr>
          <a:lstStyle/>
          <a:p>
            <a:endParaRPr lang="en-US" dirty="0"/>
          </a:p>
        </p:txBody>
      </p:sp>
      <p:sp>
        <p:nvSpPr>
          <p:cNvPr id="14" name="Picture Placeholder 13">
            <a:extLst>
              <a:ext uri="{FF2B5EF4-FFF2-40B4-BE49-F238E27FC236}">
                <a16:creationId xmlns:a16="http://schemas.microsoft.com/office/drawing/2014/main" id="{62A9E4E2-F890-4E1E-B85C-F0FA40AC4A29}"/>
              </a:ext>
            </a:extLst>
          </p:cNvPr>
          <p:cNvSpPr>
            <a:spLocks noGrp="1"/>
          </p:cNvSpPr>
          <p:nvPr>
            <p:ph type="pic" sz="quarter" idx="12"/>
          </p:nvPr>
        </p:nvSpPr>
        <p:spPr>
          <a:xfrm>
            <a:off x="8749231" y="2468880"/>
            <a:ext cx="2717944" cy="2788920"/>
          </a:xfrm>
          <a:custGeom>
            <a:avLst/>
            <a:gdLst>
              <a:gd name="connsiteX0" fmla="*/ 0 w 2717944"/>
              <a:gd name="connsiteY0" fmla="*/ 0 h 2788920"/>
              <a:gd name="connsiteX1" fmla="*/ 2717944 w 2717944"/>
              <a:gd name="connsiteY1" fmla="*/ 0 h 2788920"/>
              <a:gd name="connsiteX2" fmla="*/ 2193711 w 2717944"/>
              <a:gd name="connsiteY2" fmla="*/ 2788920 h 2788920"/>
              <a:gd name="connsiteX3" fmla="*/ 524233 w 2717944"/>
              <a:gd name="connsiteY3" fmla="*/ 2788920 h 2788920"/>
            </a:gdLst>
            <a:ahLst/>
            <a:cxnLst>
              <a:cxn ang="0">
                <a:pos x="connsiteX0" y="connsiteY0"/>
              </a:cxn>
              <a:cxn ang="0">
                <a:pos x="connsiteX1" y="connsiteY1"/>
              </a:cxn>
              <a:cxn ang="0">
                <a:pos x="connsiteX2" y="connsiteY2"/>
              </a:cxn>
              <a:cxn ang="0">
                <a:pos x="connsiteX3" y="connsiteY3"/>
              </a:cxn>
            </a:cxnLst>
            <a:rect l="l" t="t" r="r" b="b"/>
            <a:pathLst>
              <a:path w="2717944" h="2788920">
                <a:moveTo>
                  <a:pt x="0" y="0"/>
                </a:moveTo>
                <a:lnTo>
                  <a:pt x="2717944" y="0"/>
                </a:lnTo>
                <a:lnTo>
                  <a:pt x="2193711" y="2788920"/>
                </a:lnTo>
                <a:lnTo>
                  <a:pt x="524233" y="2788920"/>
                </a:lnTo>
                <a:close/>
              </a:path>
            </a:pathLst>
          </a:custGeom>
        </p:spPr>
        <p:txBody>
          <a:bodyPr wrap="square">
            <a:noAutofit/>
          </a:bodyPr>
          <a:lstStyle/>
          <a:p>
            <a:endParaRPr lang="en-US" dirty="0"/>
          </a:p>
        </p:txBody>
      </p:sp>
    </p:spTree>
    <p:extLst>
      <p:ext uri="{BB962C8B-B14F-4D97-AF65-F5344CB8AC3E}">
        <p14:creationId xmlns:p14="http://schemas.microsoft.com/office/powerpoint/2010/main" val="2791390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64AB84E-15FF-4896-B3ED-41C7582CE088}"/>
              </a:ext>
            </a:extLst>
          </p:cNvPr>
          <p:cNvSpPr>
            <a:spLocks noGrp="1"/>
          </p:cNvSpPr>
          <p:nvPr>
            <p:ph type="pic" sz="quarter" idx="10"/>
          </p:nvPr>
        </p:nvSpPr>
        <p:spPr>
          <a:xfrm>
            <a:off x="-34866" y="-1"/>
            <a:ext cx="6683470" cy="6858000"/>
          </a:xfrm>
          <a:custGeom>
            <a:avLst/>
            <a:gdLst>
              <a:gd name="connsiteX0" fmla="*/ 0 w 6683470"/>
              <a:gd name="connsiteY0" fmla="*/ 0 h 6858000"/>
              <a:gd name="connsiteX1" fmla="*/ 6683470 w 6683470"/>
              <a:gd name="connsiteY1" fmla="*/ 0 h 6858000"/>
              <a:gd name="connsiteX2" fmla="*/ 5394373 w 6683470"/>
              <a:gd name="connsiteY2" fmla="*/ 6858000 h 6858000"/>
              <a:gd name="connsiteX3" fmla="*/ 1289098 w 6683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83470" h="6858000">
                <a:moveTo>
                  <a:pt x="0" y="0"/>
                </a:moveTo>
                <a:lnTo>
                  <a:pt x="6683470" y="0"/>
                </a:lnTo>
                <a:lnTo>
                  <a:pt x="5394373" y="6858000"/>
                </a:lnTo>
                <a:lnTo>
                  <a:pt x="1289098"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3309209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2D2CFE6-99ED-4631-BCCF-7BD0CC1E218F}"/>
              </a:ext>
            </a:extLst>
          </p:cNvPr>
          <p:cNvSpPr>
            <a:spLocks noGrp="1"/>
          </p:cNvSpPr>
          <p:nvPr>
            <p:ph type="pic" sz="quarter" idx="10"/>
          </p:nvPr>
        </p:nvSpPr>
        <p:spPr>
          <a:xfrm>
            <a:off x="6343650" y="-1487"/>
            <a:ext cx="5848350" cy="5270400"/>
          </a:xfrm>
          <a:custGeom>
            <a:avLst/>
            <a:gdLst>
              <a:gd name="connsiteX0" fmla="*/ 0 w 5848350"/>
              <a:gd name="connsiteY0" fmla="*/ 1487 h 5270400"/>
              <a:gd name="connsiteX1" fmla="*/ 5149298 w 5848350"/>
              <a:gd name="connsiteY1" fmla="*/ 1487 h 5270400"/>
              <a:gd name="connsiteX2" fmla="*/ 4156111 w 5848350"/>
              <a:gd name="connsiteY2" fmla="*/ 5258610 h 5270400"/>
              <a:gd name="connsiteX3" fmla="*/ 993189 w 5848350"/>
              <a:gd name="connsiteY3" fmla="*/ 5258610 h 5270400"/>
              <a:gd name="connsiteX4" fmla="*/ 5327144 w 5848350"/>
              <a:gd name="connsiteY4" fmla="*/ 0 h 5270400"/>
              <a:gd name="connsiteX5" fmla="*/ 5755481 w 5848350"/>
              <a:gd name="connsiteY5" fmla="*/ 0 h 5270400"/>
              <a:gd name="connsiteX6" fmla="*/ 5755481 w 5848350"/>
              <a:gd name="connsiteY6" fmla="*/ 1487 h 5270400"/>
              <a:gd name="connsiteX7" fmla="*/ 5848350 w 5848350"/>
              <a:gd name="connsiteY7" fmla="*/ 1487 h 5270400"/>
              <a:gd name="connsiteX8" fmla="*/ 5848350 w 5848350"/>
              <a:gd name="connsiteY8" fmla="*/ 5259287 h 5270400"/>
              <a:gd name="connsiteX9" fmla="*/ 5755481 w 5848350"/>
              <a:gd name="connsiteY9" fmla="*/ 5259287 h 5270400"/>
              <a:gd name="connsiteX10" fmla="*/ 5755481 w 5848350"/>
              <a:gd name="connsiteY10" fmla="*/ 5270400 h 5270400"/>
              <a:gd name="connsiteX11" fmla="*/ 4336468 w 5848350"/>
              <a:gd name="connsiteY11" fmla="*/ 5270400 h 527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48350" h="5270400">
                <a:moveTo>
                  <a:pt x="0" y="1487"/>
                </a:moveTo>
                <a:lnTo>
                  <a:pt x="5149298" y="1487"/>
                </a:lnTo>
                <a:lnTo>
                  <a:pt x="4156111" y="5258610"/>
                </a:lnTo>
                <a:lnTo>
                  <a:pt x="993189" y="5258610"/>
                </a:lnTo>
                <a:close/>
                <a:moveTo>
                  <a:pt x="5327144" y="0"/>
                </a:moveTo>
                <a:lnTo>
                  <a:pt x="5755481" y="0"/>
                </a:lnTo>
                <a:lnTo>
                  <a:pt x="5755481" y="1487"/>
                </a:lnTo>
                <a:lnTo>
                  <a:pt x="5848350" y="1487"/>
                </a:lnTo>
                <a:lnTo>
                  <a:pt x="5848350" y="5259287"/>
                </a:lnTo>
                <a:lnTo>
                  <a:pt x="5755481" y="5259287"/>
                </a:lnTo>
                <a:lnTo>
                  <a:pt x="5755481" y="5270400"/>
                </a:lnTo>
                <a:lnTo>
                  <a:pt x="4336468" y="5270400"/>
                </a:lnTo>
                <a:close/>
              </a:path>
            </a:pathLst>
          </a:custGeom>
        </p:spPr>
        <p:txBody>
          <a:bodyPr wrap="square">
            <a:noAutofit/>
          </a:bodyPr>
          <a:lstStyle/>
          <a:p>
            <a:endParaRPr lang="en-US" dirty="0"/>
          </a:p>
        </p:txBody>
      </p:sp>
    </p:spTree>
    <p:extLst>
      <p:ext uri="{BB962C8B-B14F-4D97-AF65-F5344CB8AC3E}">
        <p14:creationId xmlns:p14="http://schemas.microsoft.com/office/powerpoint/2010/main" val="2260486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45D3F6D-3D4D-4953-91D7-78CD4E9F71A3}"/>
              </a:ext>
            </a:extLst>
          </p:cNvPr>
          <p:cNvSpPr>
            <a:spLocks noGrp="1"/>
          </p:cNvSpPr>
          <p:nvPr>
            <p:ph type="pic" sz="quarter" idx="10"/>
          </p:nvPr>
        </p:nvSpPr>
        <p:spPr>
          <a:xfrm>
            <a:off x="3918428" y="2468879"/>
            <a:ext cx="2717944" cy="2788920"/>
          </a:xfrm>
          <a:custGeom>
            <a:avLst/>
            <a:gdLst>
              <a:gd name="connsiteX0" fmla="*/ 0 w 2717944"/>
              <a:gd name="connsiteY0" fmla="*/ 0 h 2788920"/>
              <a:gd name="connsiteX1" fmla="*/ 2717944 w 2717944"/>
              <a:gd name="connsiteY1" fmla="*/ 0 h 2788920"/>
              <a:gd name="connsiteX2" fmla="*/ 2193711 w 2717944"/>
              <a:gd name="connsiteY2" fmla="*/ 2788920 h 2788920"/>
              <a:gd name="connsiteX3" fmla="*/ 524233 w 2717944"/>
              <a:gd name="connsiteY3" fmla="*/ 2788920 h 2788920"/>
            </a:gdLst>
            <a:ahLst/>
            <a:cxnLst>
              <a:cxn ang="0">
                <a:pos x="connsiteX0" y="connsiteY0"/>
              </a:cxn>
              <a:cxn ang="0">
                <a:pos x="connsiteX1" y="connsiteY1"/>
              </a:cxn>
              <a:cxn ang="0">
                <a:pos x="connsiteX2" y="connsiteY2"/>
              </a:cxn>
              <a:cxn ang="0">
                <a:pos x="connsiteX3" y="connsiteY3"/>
              </a:cxn>
            </a:cxnLst>
            <a:rect l="l" t="t" r="r" b="b"/>
            <a:pathLst>
              <a:path w="2717944" h="2788920">
                <a:moveTo>
                  <a:pt x="0" y="0"/>
                </a:moveTo>
                <a:lnTo>
                  <a:pt x="2717944" y="0"/>
                </a:lnTo>
                <a:lnTo>
                  <a:pt x="2193711" y="2788920"/>
                </a:lnTo>
                <a:lnTo>
                  <a:pt x="524233" y="2788920"/>
                </a:lnTo>
                <a:close/>
              </a:path>
            </a:pathLst>
          </a:custGeom>
        </p:spPr>
        <p:txBody>
          <a:bodyPr wrap="square">
            <a:noAutofit/>
          </a:bodyPr>
          <a:lstStyle/>
          <a:p>
            <a:endParaRPr lang="en-US" dirty="0"/>
          </a:p>
        </p:txBody>
      </p:sp>
      <p:sp>
        <p:nvSpPr>
          <p:cNvPr id="10" name="Picture Placeholder 9">
            <a:extLst>
              <a:ext uri="{FF2B5EF4-FFF2-40B4-BE49-F238E27FC236}">
                <a16:creationId xmlns:a16="http://schemas.microsoft.com/office/drawing/2014/main" id="{630E201A-8812-4A3A-B51E-F7614FDE6C4A}"/>
              </a:ext>
            </a:extLst>
          </p:cNvPr>
          <p:cNvSpPr>
            <a:spLocks noGrp="1"/>
          </p:cNvSpPr>
          <p:nvPr>
            <p:ph type="pic" sz="quarter" idx="11"/>
          </p:nvPr>
        </p:nvSpPr>
        <p:spPr>
          <a:xfrm>
            <a:off x="6353013" y="2468880"/>
            <a:ext cx="2717944" cy="2788920"/>
          </a:xfrm>
          <a:custGeom>
            <a:avLst/>
            <a:gdLst>
              <a:gd name="connsiteX0" fmla="*/ 524233 w 2717944"/>
              <a:gd name="connsiteY0" fmla="*/ 0 h 2788920"/>
              <a:gd name="connsiteX1" fmla="*/ 2193711 w 2717944"/>
              <a:gd name="connsiteY1" fmla="*/ 0 h 2788920"/>
              <a:gd name="connsiteX2" fmla="*/ 2717944 w 2717944"/>
              <a:gd name="connsiteY2" fmla="*/ 2788920 h 2788920"/>
              <a:gd name="connsiteX3" fmla="*/ 0 w 2717944"/>
              <a:gd name="connsiteY3" fmla="*/ 2788920 h 2788920"/>
            </a:gdLst>
            <a:ahLst/>
            <a:cxnLst>
              <a:cxn ang="0">
                <a:pos x="connsiteX0" y="connsiteY0"/>
              </a:cxn>
              <a:cxn ang="0">
                <a:pos x="connsiteX1" y="connsiteY1"/>
              </a:cxn>
              <a:cxn ang="0">
                <a:pos x="connsiteX2" y="connsiteY2"/>
              </a:cxn>
              <a:cxn ang="0">
                <a:pos x="connsiteX3" y="connsiteY3"/>
              </a:cxn>
            </a:cxnLst>
            <a:rect l="l" t="t" r="r" b="b"/>
            <a:pathLst>
              <a:path w="2717944" h="2788920">
                <a:moveTo>
                  <a:pt x="524233" y="0"/>
                </a:moveTo>
                <a:lnTo>
                  <a:pt x="2193711" y="0"/>
                </a:lnTo>
                <a:lnTo>
                  <a:pt x="2717944" y="2788920"/>
                </a:lnTo>
                <a:lnTo>
                  <a:pt x="0" y="2788920"/>
                </a:lnTo>
                <a:close/>
              </a:path>
            </a:pathLst>
          </a:custGeom>
        </p:spPr>
        <p:txBody>
          <a:bodyPr wrap="square">
            <a:noAutofit/>
          </a:bodyPr>
          <a:lstStyle/>
          <a:p>
            <a:endParaRPr lang="en-US" dirty="0"/>
          </a:p>
        </p:txBody>
      </p:sp>
      <p:sp>
        <p:nvSpPr>
          <p:cNvPr id="13" name="Picture Placeholder 12">
            <a:extLst>
              <a:ext uri="{FF2B5EF4-FFF2-40B4-BE49-F238E27FC236}">
                <a16:creationId xmlns:a16="http://schemas.microsoft.com/office/drawing/2014/main" id="{C0906F63-BD30-4036-87AD-0E1EE6F6E4DE}"/>
              </a:ext>
            </a:extLst>
          </p:cNvPr>
          <p:cNvSpPr>
            <a:spLocks noGrp="1"/>
          </p:cNvSpPr>
          <p:nvPr>
            <p:ph type="pic" sz="quarter" idx="12"/>
          </p:nvPr>
        </p:nvSpPr>
        <p:spPr>
          <a:xfrm>
            <a:off x="8749231" y="2468879"/>
            <a:ext cx="2717944" cy="2788920"/>
          </a:xfrm>
          <a:custGeom>
            <a:avLst/>
            <a:gdLst>
              <a:gd name="connsiteX0" fmla="*/ 0 w 2717944"/>
              <a:gd name="connsiteY0" fmla="*/ 0 h 2788920"/>
              <a:gd name="connsiteX1" fmla="*/ 2717944 w 2717944"/>
              <a:gd name="connsiteY1" fmla="*/ 0 h 2788920"/>
              <a:gd name="connsiteX2" fmla="*/ 2193711 w 2717944"/>
              <a:gd name="connsiteY2" fmla="*/ 2788920 h 2788920"/>
              <a:gd name="connsiteX3" fmla="*/ 524233 w 2717944"/>
              <a:gd name="connsiteY3" fmla="*/ 2788920 h 2788920"/>
            </a:gdLst>
            <a:ahLst/>
            <a:cxnLst>
              <a:cxn ang="0">
                <a:pos x="connsiteX0" y="connsiteY0"/>
              </a:cxn>
              <a:cxn ang="0">
                <a:pos x="connsiteX1" y="connsiteY1"/>
              </a:cxn>
              <a:cxn ang="0">
                <a:pos x="connsiteX2" y="connsiteY2"/>
              </a:cxn>
              <a:cxn ang="0">
                <a:pos x="connsiteX3" y="connsiteY3"/>
              </a:cxn>
            </a:cxnLst>
            <a:rect l="l" t="t" r="r" b="b"/>
            <a:pathLst>
              <a:path w="2717944" h="2788920">
                <a:moveTo>
                  <a:pt x="0" y="0"/>
                </a:moveTo>
                <a:lnTo>
                  <a:pt x="2717944" y="0"/>
                </a:lnTo>
                <a:lnTo>
                  <a:pt x="2193711" y="2788920"/>
                </a:lnTo>
                <a:lnTo>
                  <a:pt x="524233" y="2788920"/>
                </a:lnTo>
                <a:close/>
              </a:path>
            </a:pathLst>
          </a:custGeom>
        </p:spPr>
        <p:txBody>
          <a:bodyPr wrap="square">
            <a:noAutofit/>
          </a:bodyPr>
          <a:lstStyle/>
          <a:p>
            <a:endParaRPr lang="en-US" dirty="0"/>
          </a:p>
        </p:txBody>
      </p:sp>
    </p:spTree>
    <p:extLst>
      <p:ext uri="{BB962C8B-B14F-4D97-AF65-F5344CB8AC3E}">
        <p14:creationId xmlns:p14="http://schemas.microsoft.com/office/powerpoint/2010/main" val="2785256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146C50-0C1A-4A1C-A539-A7C379DA78CF}"/>
              </a:ext>
            </a:extLst>
          </p:cNvPr>
          <p:cNvSpPr>
            <a:spLocks noGrp="1"/>
          </p:cNvSpPr>
          <p:nvPr>
            <p:ph type="pic" sz="quarter" idx="10"/>
          </p:nvPr>
        </p:nvSpPr>
        <p:spPr>
          <a:xfrm>
            <a:off x="593416" y="0"/>
            <a:ext cx="3192763" cy="3276138"/>
          </a:xfrm>
          <a:custGeom>
            <a:avLst/>
            <a:gdLst>
              <a:gd name="connsiteX0" fmla="*/ 615815 w 3192763"/>
              <a:gd name="connsiteY0" fmla="*/ 0 h 3276138"/>
              <a:gd name="connsiteX1" fmla="*/ 2576948 w 3192763"/>
              <a:gd name="connsiteY1" fmla="*/ 0 h 3276138"/>
              <a:gd name="connsiteX2" fmla="*/ 3192763 w 3192763"/>
              <a:gd name="connsiteY2" fmla="*/ 3276138 h 3276138"/>
              <a:gd name="connsiteX3" fmla="*/ 0 w 3192763"/>
              <a:gd name="connsiteY3" fmla="*/ 3276138 h 3276138"/>
            </a:gdLst>
            <a:ahLst/>
            <a:cxnLst>
              <a:cxn ang="0">
                <a:pos x="connsiteX0" y="connsiteY0"/>
              </a:cxn>
              <a:cxn ang="0">
                <a:pos x="connsiteX1" y="connsiteY1"/>
              </a:cxn>
              <a:cxn ang="0">
                <a:pos x="connsiteX2" y="connsiteY2"/>
              </a:cxn>
              <a:cxn ang="0">
                <a:pos x="connsiteX3" y="connsiteY3"/>
              </a:cxn>
            </a:cxnLst>
            <a:rect l="l" t="t" r="r" b="b"/>
            <a:pathLst>
              <a:path w="3192763" h="3276138">
                <a:moveTo>
                  <a:pt x="615815" y="0"/>
                </a:moveTo>
                <a:lnTo>
                  <a:pt x="2576948" y="0"/>
                </a:lnTo>
                <a:lnTo>
                  <a:pt x="3192763" y="3276138"/>
                </a:lnTo>
                <a:lnTo>
                  <a:pt x="0" y="3276138"/>
                </a:lnTo>
                <a:close/>
              </a:path>
            </a:pathLst>
          </a:custGeom>
        </p:spPr>
        <p:txBody>
          <a:bodyPr wrap="square">
            <a:noAutofit/>
          </a:bodyPr>
          <a:lstStyle/>
          <a:p>
            <a:endParaRPr lang="en-US" dirty="0"/>
          </a:p>
        </p:txBody>
      </p:sp>
      <p:sp>
        <p:nvSpPr>
          <p:cNvPr id="12" name="Picture Placeholder 11">
            <a:extLst>
              <a:ext uri="{FF2B5EF4-FFF2-40B4-BE49-F238E27FC236}">
                <a16:creationId xmlns:a16="http://schemas.microsoft.com/office/drawing/2014/main" id="{A5BC43A1-05B7-4661-9B9B-4C5CD11E38D1}"/>
              </a:ext>
            </a:extLst>
          </p:cNvPr>
          <p:cNvSpPr>
            <a:spLocks noGrp="1"/>
          </p:cNvSpPr>
          <p:nvPr>
            <p:ph type="pic" sz="quarter" idx="11"/>
          </p:nvPr>
        </p:nvSpPr>
        <p:spPr>
          <a:xfrm>
            <a:off x="593417" y="3581861"/>
            <a:ext cx="3192763" cy="3276138"/>
          </a:xfrm>
          <a:custGeom>
            <a:avLst/>
            <a:gdLst>
              <a:gd name="connsiteX0" fmla="*/ 0 w 3192763"/>
              <a:gd name="connsiteY0" fmla="*/ 0 h 3276138"/>
              <a:gd name="connsiteX1" fmla="*/ 3192763 w 3192763"/>
              <a:gd name="connsiteY1" fmla="*/ 0 h 3276138"/>
              <a:gd name="connsiteX2" fmla="*/ 2576948 w 3192763"/>
              <a:gd name="connsiteY2" fmla="*/ 3276138 h 3276138"/>
              <a:gd name="connsiteX3" fmla="*/ 615815 w 3192763"/>
              <a:gd name="connsiteY3" fmla="*/ 3276138 h 3276138"/>
            </a:gdLst>
            <a:ahLst/>
            <a:cxnLst>
              <a:cxn ang="0">
                <a:pos x="connsiteX0" y="connsiteY0"/>
              </a:cxn>
              <a:cxn ang="0">
                <a:pos x="connsiteX1" y="connsiteY1"/>
              </a:cxn>
              <a:cxn ang="0">
                <a:pos x="connsiteX2" y="connsiteY2"/>
              </a:cxn>
              <a:cxn ang="0">
                <a:pos x="connsiteX3" y="connsiteY3"/>
              </a:cxn>
            </a:cxnLst>
            <a:rect l="l" t="t" r="r" b="b"/>
            <a:pathLst>
              <a:path w="3192763" h="3276138">
                <a:moveTo>
                  <a:pt x="0" y="0"/>
                </a:moveTo>
                <a:lnTo>
                  <a:pt x="3192763" y="0"/>
                </a:lnTo>
                <a:lnTo>
                  <a:pt x="2576948" y="3276138"/>
                </a:lnTo>
                <a:lnTo>
                  <a:pt x="615815" y="3276138"/>
                </a:lnTo>
                <a:close/>
              </a:path>
            </a:pathLst>
          </a:custGeom>
        </p:spPr>
        <p:txBody>
          <a:bodyPr wrap="square">
            <a:noAutofit/>
          </a:bodyPr>
          <a:lstStyle/>
          <a:p>
            <a:endParaRPr lang="en-US" dirty="0"/>
          </a:p>
        </p:txBody>
      </p:sp>
      <p:sp>
        <p:nvSpPr>
          <p:cNvPr id="15" name="Picture Placeholder 14">
            <a:extLst>
              <a:ext uri="{FF2B5EF4-FFF2-40B4-BE49-F238E27FC236}">
                <a16:creationId xmlns:a16="http://schemas.microsoft.com/office/drawing/2014/main" id="{CD7B1EB4-D410-4F8A-B492-732C284B1B0C}"/>
              </a:ext>
            </a:extLst>
          </p:cNvPr>
          <p:cNvSpPr>
            <a:spLocks noGrp="1"/>
          </p:cNvSpPr>
          <p:nvPr>
            <p:ph type="pic" sz="quarter" idx="12"/>
          </p:nvPr>
        </p:nvSpPr>
        <p:spPr>
          <a:xfrm>
            <a:off x="3465205" y="3581862"/>
            <a:ext cx="3192763" cy="3276138"/>
          </a:xfrm>
          <a:custGeom>
            <a:avLst/>
            <a:gdLst>
              <a:gd name="connsiteX0" fmla="*/ 615815 w 3192763"/>
              <a:gd name="connsiteY0" fmla="*/ 0 h 3276138"/>
              <a:gd name="connsiteX1" fmla="*/ 2576948 w 3192763"/>
              <a:gd name="connsiteY1" fmla="*/ 0 h 3276138"/>
              <a:gd name="connsiteX2" fmla="*/ 3192763 w 3192763"/>
              <a:gd name="connsiteY2" fmla="*/ 3276138 h 3276138"/>
              <a:gd name="connsiteX3" fmla="*/ 0 w 3192763"/>
              <a:gd name="connsiteY3" fmla="*/ 3276138 h 3276138"/>
            </a:gdLst>
            <a:ahLst/>
            <a:cxnLst>
              <a:cxn ang="0">
                <a:pos x="connsiteX0" y="connsiteY0"/>
              </a:cxn>
              <a:cxn ang="0">
                <a:pos x="connsiteX1" y="connsiteY1"/>
              </a:cxn>
              <a:cxn ang="0">
                <a:pos x="connsiteX2" y="connsiteY2"/>
              </a:cxn>
              <a:cxn ang="0">
                <a:pos x="connsiteX3" y="connsiteY3"/>
              </a:cxn>
            </a:cxnLst>
            <a:rect l="l" t="t" r="r" b="b"/>
            <a:pathLst>
              <a:path w="3192763" h="3276138">
                <a:moveTo>
                  <a:pt x="615815" y="0"/>
                </a:moveTo>
                <a:lnTo>
                  <a:pt x="2576948" y="0"/>
                </a:lnTo>
                <a:lnTo>
                  <a:pt x="3192763" y="3276138"/>
                </a:lnTo>
                <a:lnTo>
                  <a:pt x="0" y="3276138"/>
                </a:lnTo>
                <a:close/>
              </a:path>
            </a:pathLst>
          </a:custGeom>
        </p:spPr>
        <p:txBody>
          <a:bodyPr wrap="square">
            <a:noAutofit/>
          </a:bodyPr>
          <a:lstStyle/>
          <a:p>
            <a:endParaRPr lang="en-US" dirty="0"/>
          </a:p>
        </p:txBody>
      </p:sp>
      <p:sp>
        <p:nvSpPr>
          <p:cNvPr id="18" name="Picture Placeholder 17">
            <a:extLst>
              <a:ext uri="{FF2B5EF4-FFF2-40B4-BE49-F238E27FC236}">
                <a16:creationId xmlns:a16="http://schemas.microsoft.com/office/drawing/2014/main" id="{B592DE9A-AFAB-46E7-9216-B3A9FC2B1AAA}"/>
              </a:ext>
            </a:extLst>
          </p:cNvPr>
          <p:cNvSpPr>
            <a:spLocks noGrp="1"/>
          </p:cNvSpPr>
          <p:nvPr>
            <p:ph type="pic" sz="quarter" idx="13"/>
          </p:nvPr>
        </p:nvSpPr>
        <p:spPr>
          <a:xfrm>
            <a:off x="6394140" y="3581862"/>
            <a:ext cx="3192763" cy="3276138"/>
          </a:xfrm>
          <a:custGeom>
            <a:avLst/>
            <a:gdLst>
              <a:gd name="connsiteX0" fmla="*/ 0 w 3192763"/>
              <a:gd name="connsiteY0" fmla="*/ 0 h 3276138"/>
              <a:gd name="connsiteX1" fmla="*/ 3192763 w 3192763"/>
              <a:gd name="connsiteY1" fmla="*/ 0 h 3276138"/>
              <a:gd name="connsiteX2" fmla="*/ 2576948 w 3192763"/>
              <a:gd name="connsiteY2" fmla="*/ 3276138 h 3276138"/>
              <a:gd name="connsiteX3" fmla="*/ 615815 w 3192763"/>
              <a:gd name="connsiteY3" fmla="*/ 3276138 h 3276138"/>
            </a:gdLst>
            <a:ahLst/>
            <a:cxnLst>
              <a:cxn ang="0">
                <a:pos x="connsiteX0" y="connsiteY0"/>
              </a:cxn>
              <a:cxn ang="0">
                <a:pos x="connsiteX1" y="connsiteY1"/>
              </a:cxn>
              <a:cxn ang="0">
                <a:pos x="connsiteX2" y="connsiteY2"/>
              </a:cxn>
              <a:cxn ang="0">
                <a:pos x="connsiteX3" y="connsiteY3"/>
              </a:cxn>
            </a:cxnLst>
            <a:rect l="l" t="t" r="r" b="b"/>
            <a:pathLst>
              <a:path w="3192763" h="3276138">
                <a:moveTo>
                  <a:pt x="0" y="0"/>
                </a:moveTo>
                <a:lnTo>
                  <a:pt x="3192763" y="0"/>
                </a:lnTo>
                <a:lnTo>
                  <a:pt x="2576948" y="3276138"/>
                </a:lnTo>
                <a:lnTo>
                  <a:pt x="615815" y="3276138"/>
                </a:lnTo>
                <a:close/>
              </a:path>
            </a:pathLst>
          </a:custGeom>
        </p:spPr>
        <p:txBody>
          <a:bodyPr wrap="square">
            <a:noAutofit/>
          </a:bodyPr>
          <a:lstStyle/>
          <a:p>
            <a:endParaRPr lang="en-US" dirty="0"/>
          </a:p>
        </p:txBody>
      </p:sp>
    </p:spTree>
    <p:extLst>
      <p:ext uri="{BB962C8B-B14F-4D97-AF65-F5344CB8AC3E}">
        <p14:creationId xmlns:p14="http://schemas.microsoft.com/office/powerpoint/2010/main" val="3909689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932EC75-80AC-42A7-8397-901CC977B626}"/>
              </a:ext>
            </a:extLst>
          </p:cNvPr>
          <p:cNvSpPr>
            <a:spLocks noGrp="1"/>
          </p:cNvSpPr>
          <p:nvPr>
            <p:ph type="pic" sz="quarter" idx="10"/>
          </p:nvPr>
        </p:nvSpPr>
        <p:spPr>
          <a:xfrm>
            <a:off x="622336" y="3581860"/>
            <a:ext cx="3192763" cy="3276138"/>
          </a:xfrm>
          <a:custGeom>
            <a:avLst/>
            <a:gdLst>
              <a:gd name="connsiteX0" fmla="*/ 0 w 3192763"/>
              <a:gd name="connsiteY0" fmla="*/ 0 h 3276138"/>
              <a:gd name="connsiteX1" fmla="*/ 3192763 w 3192763"/>
              <a:gd name="connsiteY1" fmla="*/ 0 h 3276138"/>
              <a:gd name="connsiteX2" fmla="*/ 2576948 w 3192763"/>
              <a:gd name="connsiteY2" fmla="*/ 3276138 h 3276138"/>
              <a:gd name="connsiteX3" fmla="*/ 615815 w 3192763"/>
              <a:gd name="connsiteY3" fmla="*/ 3276138 h 3276138"/>
            </a:gdLst>
            <a:ahLst/>
            <a:cxnLst>
              <a:cxn ang="0">
                <a:pos x="connsiteX0" y="connsiteY0"/>
              </a:cxn>
              <a:cxn ang="0">
                <a:pos x="connsiteX1" y="connsiteY1"/>
              </a:cxn>
              <a:cxn ang="0">
                <a:pos x="connsiteX2" y="connsiteY2"/>
              </a:cxn>
              <a:cxn ang="0">
                <a:pos x="connsiteX3" y="connsiteY3"/>
              </a:cxn>
            </a:cxnLst>
            <a:rect l="l" t="t" r="r" b="b"/>
            <a:pathLst>
              <a:path w="3192763" h="3276138">
                <a:moveTo>
                  <a:pt x="0" y="0"/>
                </a:moveTo>
                <a:lnTo>
                  <a:pt x="3192763" y="0"/>
                </a:lnTo>
                <a:lnTo>
                  <a:pt x="2576948" y="3276138"/>
                </a:lnTo>
                <a:lnTo>
                  <a:pt x="615815" y="3276138"/>
                </a:lnTo>
                <a:close/>
              </a:path>
            </a:pathLst>
          </a:custGeom>
        </p:spPr>
        <p:txBody>
          <a:bodyPr wrap="square">
            <a:noAutofit/>
          </a:bodyPr>
          <a:lstStyle/>
          <a:p>
            <a:endParaRPr lang="en-US" dirty="0"/>
          </a:p>
        </p:txBody>
      </p:sp>
      <p:sp>
        <p:nvSpPr>
          <p:cNvPr id="10" name="Picture Placeholder 9">
            <a:extLst>
              <a:ext uri="{FF2B5EF4-FFF2-40B4-BE49-F238E27FC236}">
                <a16:creationId xmlns:a16="http://schemas.microsoft.com/office/drawing/2014/main" id="{7156AA1B-72C4-4379-AA34-DFB7FB813B09}"/>
              </a:ext>
            </a:extLst>
          </p:cNvPr>
          <p:cNvSpPr>
            <a:spLocks noGrp="1"/>
          </p:cNvSpPr>
          <p:nvPr>
            <p:ph type="pic" sz="quarter" idx="11"/>
          </p:nvPr>
        </p:nvSpPr>
        <p:spPr>
          <a:xfrm>
            <a:off x="3494124" y="3581862"/>
            <a:ext cx="3192763" cy="3276138"/>
          </a:xfrm>
          <a:custGeom>
            <a:avLst/>
            <a:gdLst>
              <a:gd name="connsiteX0" fmla="*/ 615815 w 3192763"/>
              <a:gd name="connsiteY0" fmla="*/ 0 h 3276138"/>
              <a:gd name="connsiteX1" fmla="*/ 2576948 w 3192763"/>
              <a:gd name="connsiteY1" fmla="*/ 0 h 3276138"/>
              <a:gd name="connsiteX2" fmla="*/ 3192763 w 3192763"/>
              <a:gd name="connsiteY2" fmla="*/ 3276138 h 3276138"/>
              <a:gd name="connsiteX3" fmla="*/ 0 w 3192763"/>
              <a:gd name="connsiteY3" fmla="*/ 3276138 h 3276138"/>
            </a:gdLst>
            <a:ahLst/>
            <a:cxnLst>
              <a:cxn ang="0">
                <a:pos x="connsiteX0" y="connsiteY0"/>
              </a:cxn>
              <a:cxn ang="0">
                <a:pos x="connsiteX1" y="connsiteY1"/>
              </a:cxn>
              <a:cxn ang="0">
                <a:pos x="connsiteX2" y="connsiteY2"/>
              </a:cxn>
              <a:cxn ang="0">
                <a:pos x="connsiteX3" y="connsiteY3"/>
              </a:cxn>
            </a:cxnLst>
            <a:rect l="l" t="t" r="r" b="b"/>
            <a:pathLst>
              <a:path w="3192763" h="3276138">
                <a:moveTo>
                  <a:pt x="615815" y="0"/>
                </a:moveTo>
                <a:lnTo>
                  <a:pt x="2576948" y="0"/>
                </a:lnTo>
                <a:lnTo>
                  <a:pt x="3192763" y="3276138"/>
                </a:lnTo>
                <a:lnTo>
                  <a:pt x="0" y="3276138"/>
                </a:lnTo>
                <a:close/>
              </a:path>
            </a:pathLst>
          </a:custGeom>
        </p:spPr>
        <p:txBody>
          <a:bodyPr wrap="square">
            <a:noAutofit/>
          </a:bodyPr>
          <a:lstStyle/>
          <a:p>
            <a:endParaRPr lang="en-US" dirty="0"/>
          </a:p>
        </p:txBody>
      </p:sp>
      <p:sp>
        <p:nvSpPr>
          <p:cNvPr id="13" name="Picture Placeholder 12">
            <a:extLst>
              <a:ext uri="{FF2B5EF4-FFF2-40B4-BE49-F238E27FC236}">
                <a16:creationId xmlns:a16="http://schemas.microsoft.com/office/drawing/2014/main" id="{D368197D-FDE1-4C00-AC5C-906D94A06627}"/>
              </a:ext>
            </a:extLst>
          </p:cNvPr>
          <p:cNvSpPr>
            <a:spLocks noGrp="1"/>
          </p:cNvSpPr>
          <p:nvPr>
            <p:ph type="pic" sz="quarter" idx="12"/>
          </p:nvPr>
        </p:nvSpPr>
        <p:spPr>
          <a:xfrm>
            <a:off x="7008598" y="-1"/>
            <a:ext cx="5183402" cy="5318760"/>
          </a:xfrm>
          <a:custGeom>
            <a:avLst/>
            <a:gdLst>
              <a:gd name="connsiteX0" fmla="*/ 0 w 5183402"/>
              <a:gd name="connsiteY0" fmla="*/ 0 h 5318760"/>
              <a:gd name="connsiteX1" fmla="*/ 5183402 w 5183402"/>
              <a:gd name="connsiteY1" fmla="*/ 0 h 5318760"/>
              <a:gd name="connsiteX2" fmla="*/ 4183636 w 5183402"/>
              <a:gd name="connsiteY2" fmla="*/ 5318760 h 5318760"/>
              <a:gd name="connsiteX3" fmla="*/ 999767 w 5183402"/>
              <a:gd name="connsiteY3" fmla="*/ 5318760 h 5318760"/>
            </a:gdLst>
            <a:ahLst/>
            <a:cxnLst>
              <a:cxn ang="0">
                <a:pos x="connsiteX0" y="connsiteY0"/>
              </a:cxn>
              <a:cxn ang="0">
                <a:pos x="connsiteX1" y="connsiteY1"/>
              </a:cxn>
              <a:cxn ang="0">
                <a:pos x="connsiteX2" y="connsiteY2"/>
              </a:cxn>
              <a:cxn ang="0">
                <a:pos x="connsiteX3" y="connsiteY3"/>
              </a:cxn>
            </a:cxnLst>
            <a:rect l="l" t="t" r="r" b="b"/>
            <a:pathLst>
              <a:path w="5183402" h="5318760">
                <a:moveTo>
                  <a:pt x="0" y="0"/>
                </a:moveTo>
                <a:lnTo>
                  <a:pt x="5183402" y="0"/>
                </a:lnTo>
                <a:lnTo>
                  <a:pt x="4183636" y="5318760"/>
                </a:lnTo>
                <a:lnTo>
                  <a:pt x="999767" y="5318760"/>
                </a:lnTo>
                <a:close/>
              </a:path>
            </a:pathLst>
          </a:custGeom>
        </p:spPr>
        <p:txBody>
          <a:bodyPr wrap="square">
            <a:noAutofit/>
          </a:bodyPr>
          <a:lstStyle/>
          <a:p>
            <a:endParaRPr lang="en-US" dirty="0"/>
          </a:p>
        </p:txBody>
      </p:sp>
    </p:spTree>
    <p:extLst>
      <p:ext uri="{BB962C8B-B14F-4D97-AF65-F5344CB8AC3E}">
        <p14:creationId xmlns:p14="http://schemas.microsoft.com/office/powerpoint/2010/main" val="425316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BEBD11-85AC-4BE9-AA99-137F6DC9197E}"/>
              </a:ext>
            </a:extLst>
          </p:cNvPr>
          <p:cNvSpPr>
            <a:spLocks noGrp="1"/>
          </p:cNvSpPr>
          <p:nvPr>
            <p:ph type="pic" sz="quarter" idx="10"/>
          </p:nvPr>
        </p:nvSpPr>
        <p:spPr>
          <a:xfrm>
            <a:off x="4903486" y="-1"/>
            <a:ext cx="7288515" cy="6858001"/>
          </a:xfrm>
          <a:custGeom>
            <a:avLst/>
            <a:gdLst>
              <a:gd name="connsiteX0" fmla="*/ 5559420 w 7288515"/>
              <a:gd name="connsiteY0" fmla="*/ 1 h 6858001"/>
              <a:gd name="connsiteX1" fmla="*/ 7288515 w 7288515"/>
              <a:gd name="connsiteY1" fmla="*/ 1 h 6858001"/>
              <a:gd name="connsiteX2" fmla="*/ 7288515 w 7288515"/>
              <a:gd name="connsiteY2" fmla="*/ 6858001 h 6858001"/>
              <a:gd name="connsiteX3" fmla="*/ 6848518 w 7288515"/>
              <a:gd name="connsiteY3" fmla="*/ 6858001 h 6858001"/>
              <a:gd name="connsiteX4" fmla="*/ 1289098 w 7288515"/>
              <a:gd name="connsiteY4" fmla="*/ 0 h 6858001"/>
              <a:gd name="connsiteX5" fmla="*/ 5394373 w 7288515"/>
              <a:gd name="connsiteY5" fmla="*/ 0 h 6858001"/>
              <a:gd name="connsiteX6" fmla="*/ 6683470 w 7288515"/>
              <a:gd name="connsiteY6" fmla="*/ 6858000 h 6858001"/>
              <a:gd name="connsiteX7" fmla="*/ 0 w 7288515"/>
              <a:gd name="connsiteY7"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8515" h="6858001">
                <a:moveTo>
                  <a:pt x="5559420" y="1"/>
                </a:moveTo>
                <a:lnTo>
                  <a:pt x="7288515" y="1"/>
                </a:lnTo>
                <a:lnTo>
                  <a:pt x="7288515" y="6858001"/>
                </a:lnTo>
                <a:lnTo>
                  <a:pt x="6848518" y="6858001"/>
                </a:lnTo>
                <a:close/>
                <a:moveTo>
                  <a:pt x="1289098" y="0"/>
                </a:moveTo>
                <a:lnTo>
                  <a:pt x="5394373" y="0"/>
                </a:lnTo>
                <a:lnTo>
                  <a:pt x="6683470"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2420149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2F3FB7A-9A5F-40F9-B143-15400A212056}"/>
              </a:ext>
            </a:extLst>
          </p:cNvPr>
          <p:cNvSpPr>
            <a:spLocks noGrp="1"/>
          </p:cNvSpPr>
          <p:nvPr>
            <p:ph type="pic" sz="quarter" idx="10"/>
          </p:nvPr>
        </p:nvSpPr>
        <p:spPr>
          <a:xfrm>
            <a:off x="-1" y="-2"/>
            <a:ext cx="5183402" cy="5318760"/>
          </a:xfrm>
          <a:custGeom>
            <a:avLst/>
            <a:gdLst>
              <a:gd name="connsiteX0" fmla="*/ 0 w 5183402"/>
              <a:gd name="connsiteY0" fmla="*/ 0 h 5318760"/>
              <a:gd name="connsiteX1" fmla="*/ 5183402 w 5183402"/>
              <a:gd name="connsiteY1" fmla="*/ 0 h 5318760"/>
              <a:gd name="connsiteX2" fmla="*/ 4183636 w 5183402"/>
              <a:gd name="connsiteY2" fmla="*/ 5318760 h 5318760"/>
              <a:gd name="connsiteX3" fmla="*/ 999767 w 5183402"/>
              <a:gd name="connsiteY3" fmla="*/ 5318760 h 5318760"/>
            </a:gdLst>
            <a:ahLst/>
            <a:cxnLst>
              <a:cxn ang="0">
                <a:pos x="connsiteX0" y="connsiteY0"/>
              </a:cxn>
              <a:cxn ang="0">
                <a:pos x="connsiteX1" y="connsiteY1"/>
              </a:cxn>
              <a:cxn ang="0">
                <a:pos x="connsiteX2" y="connsiteY2"/>
              </a:cxn>
              <a:cxn ang="0">
                <a:pos x="connsiteX3" y="connsiteY3"/>
              </a:cxn>
            </a:cxnLst>
            <a:rect l="l" t="t" r="r" b="b"/>
            <a:pathLst>
              <a:path w="5183402" h="5318760">
                <a:moveTo>
                  <a:pt x="0" y="0"/>
                </a:moveTo>
                <a:lnTo>
                  <a:pt x="5183402" y="0"/>
                </a:lnTo>
                <a:lnTo>
                  <a:pt x="4183636" y="5318760"/>
                </a:lnTo>
                <a:lnTo>
                  <a:pt x="999767" y="5318760"/>
                </a:lnTo>
                <a:close/>
              </a:path>
            </a:pathLst>
          </a:custGeom>
        </p:spPr>
        <p:txBody>
          <a:bodyPr wrap="square">
            <a:noAutofit/>
          </a:bodyPr>
          <a:lstStyle/>
          <a:p>
            <a:endParaRPr lang="en-US" dirty="0"/>
          </a:p>
        </p:txBody>
      </p:sp>
    </p:spTree>
    <p:extLst>
      <p:ext uri="{BB962C8B-B14F-4D97-AF65-F5344CB8AC3E}">
        <p14:creationId xmlns:p14="http://schemas.microsoft.com/office/powerpoint/2010/main" val="684123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3BD0C1B-9F14-40AA-81DD-A8A4FC716940}"/>
              </a:ext>
            </a:extLst>
          </p:cNvPr>
          <p:cNvSpPr>
            <a:spLocks noGrp="1"/>
          </p:cNvSpPr>
          <p:nvPr>
            <p:ph type="pic" sz="quarter" idx="10"/>
          </p:nvPr>
        </p:nvSpPr>
        <p:spPr>
          <a:xfrm>
            <a:off x="1732204" y="0"/>
            <a:ext cx="2573756" cy="3419406"/>
          </a:xfrm>
          <a:custGeom>
            <a:avLst/>
            <a:gdLst>
              <a:gd name="connsiteX0" fmla="*/ 0 w 2573756"/>
              <a:gd name="connsiteY0" fmla="*/ 0 h 3419406"/>
              <a:gd name="connsiteX1" fmla="*/ 2573756 w 2573756"/>
              <a:gd name="connsiteY1" fmla="*/ 0 h 3419406"/>
              <a:gd name="connsiteX2" fmla="*/ 2573756 w 2573756"/>
              <a:gd name="connsiteY2" fmla="*/ 2990438 h 3419406"/>
              <a:gd name="connsiteX3" fmla="*/ 2144788 w 2573756"/>
              <a:gd name="connsiteY3" fmla="*/ 3419406 h 3419406"/>
              <a:gd name="connsiteX4" fmla="*/ 428968 w 2573756"/>
              <a:gd name="connsiteY4" fmla="*/ 3419406 h 3419406"/>
              <a:gd name="connsiteX5" fmla="*/ 0 w 2573756"/>
              <a:gd name="connsiteY5" fmla="*/ 2990438 h 341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56" h="3419406">
                <a:moveTo>
                  <a:pt x="0" y="0"/>
                </a:moveTo>
                <a:lnTo>
                  <a:pt x="2573756" y="0"/>
                </a:lnTo>
                <a:lnTo>
                  <a:pt x="2573756" y="2990438"/>
                </a:lnTo>
                <a:cubicBezTo>
                  <a:pt x="2573756" y="3227350"/>
                  <a:pt x="2381700" y="3419406"/>
                  <a:pt x="2144788" y="3419406"/>
                </a:cubicBezTo>
                <a:lnTo>
                  <a:pt x="428968" y="3419406"/>
                </a:lnTo>
                <a:cubicBezTo>
                  <a:pt x="192056" y="3419406"/>
                  <a:pt x="0" y="3227350"/>
                  <a:pt x="0" y="2990438"/>
                </a:cubicBezTo>
                <a:close/>
              </a:path>
            </a:pathLst>
          </a:custGeom>
        </p:spPr>
        <p:txBody>
          <a:bodyPr wrap="square">
            <a:noAutofit/>
          </a:bodyPr>
          <a:lstStyle/>
          <a:p>
            <a:endParaRPr lang="en-US" dirty="0"/>
          </a:p>
        </p:txBody>
      </p:sp>
      <p:sp>
        <p:nvSpPr>
          <p:cNvPr id="9" name="Picture Placeholder 8">
            <a:extLst>
              <a:ext uri="{FF2B5EF4-FFF2-40B4-BE49-F238E27FC236}">
                <a16:creationId xmlns:a16="http://schemas.microsoft.com/office/drawing/2014/main" id="{68C23EDD-1A82-4F9E-93E0-98149F8E2EA1}"/>
              </a:ext>
            </a:extLst>
          </p:cNvPr>
          <p:cNvSpPr>
            <a:spLocks noGrp="1"/>
          </p:cNvSpPr>
          <p:nvPr>
            <p:ph type="pic" sz="quarter" idx="11"/>
          </p:nvPr>
        </p:nvSpPr>
        <p:spPr>
          <a:xfrm>
            <a:off x="4619580" y="3878282"/>
            <a:ext cx="2573756" cy="3741718"/>
          </a:xfrm>
          <a:custGeom>
            <a:avLst/>
            <a:gdLst>
              <a:gd name="connsiteX0" fmla="*/ 428968 w 2573756"/>
              <a:gd name="connsiteY0" fmla="*/ 0 h 3741718"/>
              <a:gd name="connsiteX1" fmla="*/ 2144788 w 2573756"/>
              <a:gd name="connsiteY1" fmla="*/ 0 h 3741718"/>
              <a:gd name="connsiteX2" fmla="*/ 2573756 w 2573756"/>
              <a:gd name="connsiteY2" fmla="*/ 428968 h 3741718"/>
              <a:gd name="connsiteX3" fmla="*/ 2573756 w 2573756"/>
              <a:gd name="connsiteY3" fmla="*/ 3741718 h 3741718"/>
              <a:gd name="connsiteX4" fmla="*/ 0 w 2573756"/>
              <a:gd name="connsiteY4" fmla="*/ 3741718 h 3741718"/>
              <a:gd name="connsiteX5" fmla="*/ 0 w 2573756"/>
              <a:gd name="connsiteY5" fmla="*/ 428968 h 3741718"/>
              <a:gd name="connsiteX6" fmla="*/ 428968 w 2573756"/>
              <a:gd name="connsiteY6" fmla="*/ 0 h 374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756" h="3741718">
                <a:moveTo>
                  <a:pt x="428968" y="0"/>
                </a:moveTo>
                <a:lnTo>
                  <a:pt x="2144788" y="0"/>
                </a:lnTo>
                <a:cubicBezTo>
                  <a:pt x="2381700" y="0"/>
                  <a:pt x="2573756" y="192056"/>
                  <a:pt x="2573756" y="428968"/>
                </a:cubicBezTo>
                <a:lnTo>
                  <a:pt x="2573756" y="3741718"/>
                </a:lnTo>
                <a:lnTo>
                  <a:pt x="0" y="3741718"/>
                </a:lnTo>
                <a:lnTo>
                  <a:pt x="0" y="428968"/>
                </a:lnTo>
                <a:cubicBezTo>
                  <a:pt x="0" y="192056"/>
                  <a:pt x="192056" y="0"/>
                  <a:pt x="428968"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44119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2A4ACD5-E7C3-42D9-B7EC-FF52FADA12A5}"/>
              </a:ext>
            </a:extLst>
          </p:cNvPr>
          <p:cNvSpPr>
            <a:spLocks noGrp="1"/>
          </p:cNvSpPr>
          <p:nvPr>
            <p:ph type="pic" sz="quarter" idx="10"/>
          </p:nvPr>
        </p:nvSpPr>
        <p:spPr>
          <a:xfrm>
            <a:off x="0" y="1292608"/>
            <a:ext cx="5034502" cy="4212484"/>
          </a:xfrm>
          <a:custGeom>
            <a:avLst/>
            <a:gdLst>
              <a:gd name="connsiteX0" fmla="*/ 0 w 5034502"/>
              <a:gd name="connsiteY0" fmla="*/ 0 h 4212484"/>
              <a:gd name="connsiteX1" fmla="*/ 5034502 w 5034502"/>
              <a:gd name="connsiteY1" fmla="*/ 0 h 4212484"/>
              <a:gd name="connsiteX2" fmla="*/ 5034502 w 5034502"/>
              <a:gd name="connsiteY2" fmla="*/ 4212484 h 4212484"/>
              <a:gd name="connsiteX3" fmla="*/ 0 w 5034502"/>
              <a:gd name="connsiteY3" fmla="*/ 4212482 h 4212484"/>
            </a:gdLst>
            <a:ahLst/>
            <a:cxnLst>
              <a:cxn ang="0">
                <a:pos x="connsiteX0" y="connsiteY0"/>
              </a:cxn>
              <a:cxn ang="0">
                <a:pos x="connsiteX1" y="connsiteY1"/>
              </a:cxn>
              <a:cxn ang="0">
                <a:pos x="connsiteX2" y="connsiteY2"/>
              </a:cxn>
              <a:cxn ang="0">
                <a:pos x="connsiteX3" y="connsiteY3"/>
              </a:cxn>
            </a:cxnLst>
            <a:rect l="l" t="t" r="r" b="b"/>
            <a:pathLst>
              <a:path w="5034502" h="4212484">
                <a:moveTo>
                  <a:pt x="0" y="0"/>
                </a:moveTo>
                <a:lnTo>
                  <a:pt x="5034502" y="0"/>
                </a:lnTo>
                <a:lnTo>
                  <a:pt x="5034502" y="4212484"/>
                </a:lnTo>
                <a:lnTo>
                  <a:pt x="0" y="4212482"/>
                </a:lnTo>
                <a:close/>
              </a:path>
            </a:pathLst>
          </a:custGeom>
        </p:spPr>
        <p:txBody>
          <a:bodyPr wrap="square">
            <a:noAutofit/>
          </a:bodyPr>
          <a:lstStyle/>
          <a:p>
            <a:endParaRPr lang="en-US" dirty="0"/>
          </a:p>
        </p:txBody>
      </p:sp>
    </p:spTree>
    <p:extLst>
      <p:ext uri="{BB962C8B-B14F-4D97-AF65-F5344CB8AC3E}">
        <p14:creationId xmlns:p14="http://schemas.microsoft.com/office/powerpoint/2010/main" val="3766241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2DB7016-0A0F-413C-BDDE-077F699EEAFC}"/>
              </a:ext>
            </a:extLst>
          </p:cNvPr>
          <p:cNvSpPr>
            <a:spLocks noGrp="1"/>
          </p:cNvSpPr>
          <p:nvPr>
            <p:ph type="pic" sz="quarter" idx="10"/>
          </p:nvPr>
        </p:nvSpPr>
        <p:spPr>
          <a:xfrm>
            <a:off x="7128856" y="1642551"/>
            <a:ext cx="5355908" cy="3357395"/>
          </a:xfrm>
          <a:custGeom>
            <a:avLst/>
            <a:gdLst>
              <a:gd name="connsiteX0" fmla="*/ 0 w 5355908"/>
              <a:gd name="connsiteY0" fmla="*/ 0 h 3357395"/>
              <a:gd name="connsiteX1" fmla="*/ 5355908 w 5355908"/>
              <a:gd name="connsiteY1" fmla="*/ 0 h 3357395"/>
              <a:gd name="connsiteX2" fmla="*/ 5355908 w 5355908"/>
              <a:gd name="connsiteY2" fmla="*/ 3357395 h 3357395"/>
              <a:gd name="connsiteX3" fmla="*/ 0 w 5355908"/>
              <a:gd name="connsiteY3" fmla="*/ 3357395 h 3357395"/>
            </a:gdLst>
            <a:ahLst/>
            <a:cxnLst>
              <a:cxn ang="0">
                <a:pos x="connsiteX0" y="connsiteY0"/>
              </a:cxn>
              <a:cxn ang="0">
                <a:pos x="connsiteX1" y="connsiteY1"/>
              </a:cxn>
              <a:cxn ang="0">
                <a:pos x="connsiteX2" y="connsiteY2"/>
              </a:cxn>
              <a:cxn ang="0">
                <a:pos x="connsiteX3" y="connsiteY3"/>
              </a:cxn>
            </a:cxnLst>
            <a:rect l="l" t="t" r="r" b="b"/>
            <a:pathLst>
              <a:path w="5355908" h="3357395">
                <a:moveTo>
                  <a:pt x="0" y="0"/>
                </a:moveTo>
                <a:lnTo>
                  <a:pt x="5355908" y="0"/>
                </a:lnTo>
                <a:lnTo>
                  <a:pt x="5355908" y="3357395"/>
                </a:lnTo>
                <a:lnTo>
                  <a:pt x="0" y="3357395"/>
                </a:lnTo>
                <a:close/>
              </a:path>
            </a:pathLst>
          </a:custGeom>
        </p:spPr>
        <p:txBody>
          <a:bodyPr wrap="square">
            <a:noAutofit/>
          </a:bodyPr>
          <a:lstStyle/>
          <a:p>
            <a:endParaRPr lang="en-US" dirty="0"/>
          </a:p>
        </p:txBody>
      </p:sp>
    </p:spTree>
    <p:extLst>
      <p:ext uri="{BB962C8B-B14F-4D97-AF65-F5344CB8AC3E}">
        <p14:creationId xmlns:p14="http://schemas.microsoft.com/office/powerpoint/2010/main" val="1135094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7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114EE65-1ADE-44E4-92B0-AA827206C1A4}"/>
              </a:ext>
            </a:extLst>
          </p:cNvPr>
          <p:cNvSpPr>
            <a:spLocks noGrp="1"/>
          </p:cNvSpPr>
          <p:nvPr userDrawn="1">
            <p:ph type="pic" sz="quarter" idx="10"/>
          </p:nvPr>
        </p:nvSpPr>
        <p:spPr>
          <a:xfrm>
            <a:off x="0" y="0"/>
            <a:ext cx="7288515" cy="6858000"/>
          </a:xfrm>
          <a:custGeom>
            <a:avLst/>
            <a:gdLst>
              <a:gd name="connsiteX0" fmla="*/ 1894142 w 7288515"/>
              <a:gd name="connsiteY0" fmla="*/ 0 h 6858000"/>
              <a:gd name="connsiteX1" fmla="*/ 5999417 w 7288515"/>
              <a:gd name="connsiteY1" fmla="*/ 0 h 6858000"/>
              <a:gd name="connsiteX2" fmla="*/ 7288515 w 7288515"/>
              <a:gd name="connsiteY2" fmla="*/ 6858000 h 6858000"/>
              <a:gd name="connsiteX3" fmla="*/ 605045 w 7288515"/>
              <a:gd name="connsiteY3" fmla="*/ 6858000 h 6858000"/>
              <a:gd name="connsiteX4" fmla="*/ 0 w 7288515"/>
              <a:gd name="connsiteY4" fmla="*/ 0 h 6858000"/>
              <a:gd name="connsiteX5" fmla="*/ 1729095 w 7288515"/>
              <a:gd name="connsiteY5" fmla="*/ 0 h 6858000"/>
              <a:gd name="connsiteX6" fmla="*/ 439997 w 7288515"/>
              <a:gd name="connsiteY6" fmla="*/ 6858000 h 6858000"/>
              <a:gd name="connsiteX7" fmla="*/ 0 w 728851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8515" h="6858000">
                <a:moveTo>
                  <a:pt x="1894142" y="0"/>
                </a:moveTo>
                <a:lnTo>
                  <a:pt x="5999417" y="0"/>
                </a:lnTo>
                <a:lnTo>
                  <a:pt x="7288515" y="6858000"/>
                </a:lnTo>
                <a:lnTo>
                  <a:pt x="605045" y="6858000"/>
                </a:lnTo>
                <a:close/>
                <a:moveTo>
                  <a:pt x="0" y="0"/>
                </a:moveTo>
                <a:lnTo>
                  <a:pt x="1729095" y="0"/>
                </a:lnTo>
                <a:lnTo>
                  <a:pt x="439997"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226909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83637250-E618-4B76-80F7-DF5BF1ABFFDC}"/>
              </a:ext>
            </a:extLst>
          </p:cNvPr>
          <p:cNvSpPr>
            <a:spLocks noGrp="1"/>
          </p:cNvSpPr>
          <p:nvPr>
            <p:ph type="pic" sz="quarter" idx="10"/>
          </p:nvPr>
        </p:nvSpPr>
        <p:spPr>
          <a:xfrm>
            <a:off x="-5692" y="-8121"/>
            <a:ext cx="8255233" cy="3964578"/>
          </a:xfrm>
          <a:custGeom>
            <a:avLst/>
            <a:gdLst>
              <a:gd name="connsiteX0" fmla="*/ 6536493 w 8255233"/>
              <a:gd name="connsiteY0" fmla="*/ 8121 h 3964578"/>
              <a:gd name="connsiteX1" fmla="*/ 8255233 w 8255233"/>
              <a:gd name="connsiteY1" fmla="*/ 8121 h 3964578"/>
              <a:gd name="connsiteX2" fmla="*/ 8255233 w 8255233"/>
              <a:gd name="connsiteY2" fmla="*/ 3964578 h 3964578"/>
              <a:gd name="connsiteX3" fmla="*/ 6536493 w 8255233"/>
              <a:gd name="connsiteY3" fmla="*/ 3964578 h 3964578"/>
              <a:gd name="connsiteX4" fmla="*/ 4059074 w 8255233"/>
              <a:gd name="connsiteY4" fmla="*/ 2 h 3964578"/>
              <a:gd name="connsiteX5" fmla="*/ 6325728 w 8255233"/>
              <a:gd name="connsiteY5" fmla="*/ 2 h 3964578"/>
              <a:gd name="connsiteX6" fmla="*/ 6386591 w 8255233"/>
              <a:gd name="connsiteY6" fmla="*/ 2 h 3964578"/>
              <a:gd name="connsiteX7" fmla="*/ 6386591 w 8255233"/>
              <a:gd name="connsiteY7" fmla="*/ 3956459 h 3964578"/>
              <a:gd name="connsiteX8" fmla="*/ 3297670 w 8255233"/>
              <a:gd name="connsiteY8" fmla="*/ 3956459 h 3964578"/>
              <a:gd name="connsiteX9" fmla="*/ 0 w 8255233"/>
              <a:gd name="connsiteY9" fmla="*/ 0 h 3964578"/>
              <a:gd name="connsiteX10" fmla="*/ 817094 w 8255233"/>
              <a:gd name="connsiteY10" fmla="*/ 0 h 3964578"/>
              <a:gd name="connsiteX11" fmla="*/ 2625714 w 8255233"/>
              <a:gd name="connsiteY11" fmla="*/ 0 h 3964578"/>
              <a:gd name="connsiteX12" fmla="*/ 3906015 w 8255233"/>
              <a:gd name="connsiteY12" fmla="*/ 0 h 3964578"/>
              <a:gd name="connsiteX13" fmla="*/ 3144611 w 8255233"/>
              <a:gd name="connsiteY13" fmla="*/ 3956457 h 3964578"/>
              <a:gd name="connsiteX14" fmla="*/ 2625714 w 8255233"/>
              <a:gd name="connsiteY14" fmla="*/ 3956457 h 3964578"/>
              <a:gd name="connsiteX15" fmla="*/ 2625714 w 8255233"/>
              <a:gd name="connsiteY15" fmla="*/ 3956458 h 3964578"/>
              <a:gd name="connsiteX16" fmla="*/ 0 w 8255233"/>
              <a:gd name="connsiteY16" fmla="*/ 3956458 h 396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55233" h="3964578">
                <a:moveTo>
                  <a:pt x="6536493" y="8121"/>
                </a:moveTo>
                <a:lnTo>
                  <a:pt x="8255233" y="8121"/>
                </a:lnTo>
                <a:lnTo>
                  <a:pt x="8255233" y="3964578"/>
                </a:lnTo>
                <a:lnTo>
                  <a:pt x="6536493" y="3964578"/>
                </a:lnTo>
                <a:close/>
                <a:moveTo>
                  <a:pt x="4059074" y="2"/>
                </a:moveTo>
                <a:lnTo>
                  <a:pt x="6325728" y="2"/>
                </a:lnTo>
                <a:lnTo>
                  <a:pt x="6386591" y="2"/>
                </a:lnTo>
                <a:lnTo>
                  <a:pt x="6386591" y="3956459"/>
                </a:lnTo>
                <a:lnTo>
                  <a:pt x="3297670" y="3956459"/>
                </a:lnTo>
                <a:close/>
                <a:moveTo>
                  <a:pt x="0" y="0"/>
                </a:moveTo>
                <a:lnTo>
                  <a:pt x="817094" y="0"/>
                </a:lnTo>
                <a:lnTo>
                  <a:pt x="2625714" y="0"/>
                </a:lnTo>
                <a:lnTo>
                  <a:pt x="3906015" y="0"/>
                </a:lnTo>
                <a:lnTo>
                  <a:pt x="3144611" y="3956457"/>
                </a:lnTo>
                <a:lnTo>
                  <a:pt x="2625714" y="3956457"/>
                </a:lnTo>
                <a:lnTo>
                  <a:pt x="2625714" y="3956458"/>
                </a:lnTo>
                <a:lnTo>
                  <a:pt x="0" y="3956458"/>
                </a:lnTo>
                <a:close/>
              </a:path>
            </a:pathLst>
          </a:custGeom>
        </p:spPr>
        <p:txBody>
          <a:bodyPr wrap="square">
            <a:noAutofit/>
          </a:bodyPr>
          <a:lstStyle/>
          <a:p>
            <a:endParaRPr lang="en-US" dirty="0"/>
          </a:p>
        </p:txBody>
      </p:sp>
    </p:spTree>
    <p:extLst>
      <p:ext uri="{BB962C8B-B14F-4D97-AF65-F5344CB8AC3E}">
        <p14:creationId xmlns:p14="http://schemas.microsoft.com/office/powerpoint/2010/main" val="122345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5CBA289-64C1-449E-BADA-710595663364}"/>
              </a:ext>
            </a:extLst>
          </p:cNvPr>
          <p:cNvSpPr>
            <a:spLocks noGrp="1"/>
          </p:cNvSpPr>
          <p:nvPr>
            <p:ph type="pic" sz="quarter" idx="11"/>
          </p:nvPr>
        </p:nvSpPr>
        <p:spPr>
          <a:xfrm>
            <a:off x="2423160" y="3425825"/>
            <a:ext cx="9768840" cy="3432175"/>
          </a:xfrm>
          <a:custGeom>
            <a:avLst/>
            <a:gdLst>
              <a:gd name="connsiteX0" fmla="*/ 2877404 w 9768840"/>
              <a:gd name="connsiteY0" fmla="*/ 735 h 3432175"/>
              <a:gd name="connsiteX1" fmla="*/ 3742567 w 9768840"/>
              <a:gd name="connsiteY1" fmla="*/ 735 h 3432175"/>
              <a:gd name="connsiteX2" fmla="*/ 3742567 w 9768840"/>
              <a:gd name="connsiteY2" fmla="*/ 3175 h 3432175"/>
              <a:gd name="connsiteX3" fmla="*/ 7840980 w 9768840"/>
              <a:gd name="connsiteY3" fmla="*/ 3175 h 3432175"/>
              <a:gd name="connsiteX4" fmla="*/ 7840980 w 9768840"/>
              <a:gd name="connsiteY4" fmla="*/ 3432175 h 3432175"/>
              <a:gd name="connsiteX5" fmla="*/ 3742567 w 9768840"/>
              <a:gd name="connsiteY5" fmla="*/ 3432175 h 3432175"/>
              <a:gd name="connsiteX6" fmla="*/ 3619540 w 9768840"/>
              <a:gd name="connsiteY6" fmla="*/ 3432175 h 3432175"/>
              <a:gd name="connsiteX7" fmla="*/ 3522412 w 9768840"/>
              <a:gd name="connsiteY7" fmla="*/ 3432175 h 3432175"/>
              <a:gd name="connsiteX8" fmla="*/ 645007 w 9768840"/>
              <a:gd name="connsiteY8" fmla="*/ 735 h 3432175"/>
              <a:gd name="connsiteX9" fmla="*/ 2699106 w 9768840"/>
              <a:gd name="connsiteY9" fmla="*/ 735 h 3432175"/>
              <a:gd name="connsiteX10" fmla="*/ 3344113 w 9768840"/>
              <a:gd name="connsiteY10" fmla="*/ 3432175 h 3432175"/>
              <a:gd name="connsiteX11" fmla="*/ 0 w 9768840"/>
              <a:gd name="connsiteY11" fmla="*/ 3432175 h 3432175"/>
              <a:gd name="connsiteX12" fmla="*/ 8030528 w 9768840"/>
              <a:gd name="connsiteY12" fmla="*/ 0 h 3432175"/>
              <a:gd name="connsiteX13" fmla="*/ 9768840 w 9768840"/>
              <a:gd name="connsiteY13" fmla="*/ 0 h 3432175"/>
              <a:gd name="connsiteX14" fmla="*/ 9768840 w 9768840"/>
              <a:gd name="connsiteY14" fmla="*/ 3432175 h 3432175"/>
              <a:gd name="connsiteX15" fmla="*/ 8030528 w 9768840"/>
              <a:gd name="connsiteY15" fmla="*/ 3432175 h 343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68840" h="3432175">
                <a:moveTo>
                  <a:pt x="2877404" y="735"/>
                </a:moveTo>
                <a:lnTo>
                  <a:pt x="3742567" y="735"/>
                </a:lnTo>
                <a:lnTo>
                  <a:pt x="3742567" y="3175"/>
                </a:lnTo>
                <a:lnTo>
                  <a:pt x="7840980" y="3175"/>
                </a:lnTo>
                <a:lnTo>
                  <a:pt x="7840980" y="3432175"/>
                </a:lnTo>
                <a:lnTo>
                  <a:pt x="3742567" y="3432175"/>
                </a:lnTo>
                <a:lnTo>
                  <a:pt x="3619540" y="3432175"/>
                </a:lnTo>
                <a:lnTo>
                  <a:pt x="3522412" y="3432175"/>
                </a:lnTo>
                <a:close/>
                <a:moveTo>
                  <a:pt x="645007" y="735"/>
                </a:moveTo>
                <a:lnTo>
                  <a:pt x="2699106" y="735"/>
                </a:lnTo>
                <a:lnTo>
                  <a:pt x="3344113" y="3432175"/>
                </a:lnTo>
                <a:lnTo>
                  <a:pt x="0" y="3432175"/>
                </a:lnTo>
                <a:close/>
                <a:moveTo>
                  <a:pt x="8030528" y="0"/>
                </a:moveTo>
                <a:lnTo>
                  <a:pt x="9768840" y="0"/>
                </a:lnTo>
                <a:lnTo>
                  <a:pt x="9768840" y="3432175"/>
                </a:lnTo>
                <a:lnTo>
                  <a:pt x="8030528" y="3432175"/>
                </a:lnTo>
                <a:close/>
              </a:path>
            </a:pathLst>
          </a:custGeom>
        </p:spPr>
        <p:txBody>
          <a:bodyPr wrap="square">
            <a:noAutofit/>
          </a:bodyPr>
          <a:lstStyle/>
          <a:p>
            <a:endParaRPr lang="en-US" dirty="0"/>
          </a:p>
        </p:txBody>
      </p:sp>
    </p:spTree>
    <p:extLst>
      <p:ext uri="{BB962C8B-B14F-4D97-AF65-F5344CB8AC3E}">
        <p14:creationId xmlns:p14="http://schemas.microsoft.com/office/powerpoint/2010/main" val="287402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36B6B84-7191-41B1-8F4E-46B7EE62E20F}"/>
              </a:ext>
            </a:extLst>
          </p:cNvPr>
          <p:cNvSpPr>
            <a:spLocks noGrp="1"/>
          </p:cNvSpPr>
          <p:nvPr>
            <p:ph type="pic" sz="quarter" idx="11"/>
          </p:nvPr>
        </p:nvSpPr>
        <p:spPr>
          <a:xfrm>
            <a:off x="6160786" y="0"/>
            <a:ext cx="6031214" cy="5674965"/>
          </a:xfrm>
          <a:custGeom>
            <a:avLst/>
            <a:gdLst>
              <a:gd name="connsiteX0" fmla="*/ 5667118 w 6031214"/>
              <a:gd name="connsiteY0" fmla="*/ 0 h 5674965"/>
              <a:gd name="connsiteX1" fmla="*/ 6031214 w 6031214"/>
              <a:gd name="connsiteY1" fmla="*/ 0 h 5674965"/>
              <a:gd name="connsiteX2" fmla="*/ 6031214 w 6031214"/>
              <a:gd name="connsiteY2" fmla="*/ 5674965 h 5674965"/>
              <a:gd name="connsiteX3" fmla="*/ 4600396 w 6031214"/>
              <a:gd name="connsiteY3" fmla="*/ 5674965 h 5674965"/>
              <a:gd name="connsiteX4" fmla="*/ 0 w 6031214"/>
              <a:gd name="connsiteY4" fmla="*/ 0 h 5674965"/>
              <a:gd name="connsiteX5" fmla="*/ 5530542 w 6031214"/>
              <a:gd name="connsiteY5" fmla="*/ 0 h 5674965"/>
              <a:gd name="connsiteX6" fmla="*/ 4463820 w 6031214"/>
              <a:gd name="connsiteY6" fmla="*/ 5674965 h 5674965"/>
              <a:gd name="connsiteX7" fmla="*/ 1066723 w 6031214"/>
              <a:gd name="connsiteY7" fmla="*/ 5674965 h 567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214" h="5674965">
                <a:moveTo>
                  <a:pt x="5667118" y="0"/>
                </a:moveTo>
                <a:lnTo>
                  <a:pt x="6031214" y="0"/>
                </a:lnTo>
                <a:lnTo>
                  <a:pt x="6031214" y="5674965"/>
                </a:lnTo>
                <a:lnTo>
                  <a:pt x="4600396" y="5674965"/>
                </a:lnTo>
                <a:close/>
                <a:moveTo>
                  <a:pt x="0" y="0"/>
                </a:moveTo>
                <a:lnTo>
                  <a:pt x="5530542" y="0"/>
                </a:lnTo>
                <a:lnTo>
                  <a:pt x="4463820" y="5674965"/>
                </a:lnTo>
                <a:lnTo>
                  <a:pt x="1066723" y="5674965"/>
                </a:lnTo>
                <a:close/>
              </a:path>
            </a:pathLst>
          </a:custGeom>
        </p:spPr>
        <p:txBody>
          <a:bodyPr wrap="square">
            <a:noAutofit/>
          </a:bodyPr>
          <a:lstStyle/>
          <a:p>
            <a:endParaRPr lang="en-US" dirty="0"/>
          </a:p>
        </p:txBody>
      </p:sp>
    </p:spTree>
    <p:extLst>
      <p:ext uri="{BB962C8B-B14F-4D97-AF65-F5344CB8AC3E}">
        <p14:creationId xmlns:p14="http://schemas.microsoft.com/office/powerpoint/2010/main" val="151930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79CF462-2846-43F6-8AAC-36D967FC37CB}"/>
              </a:ext>
            </a:extLst>
          </p:cNvPr>
          <p:cNvSpPr>
            <a:spLocks noGrp="1"/>
          </p:cNvSpPr>
          <p:nvPr>
            <p:ph type="pic" sz="quarter" idx="10"/>
          </p:nvPr>
        </p:nvSpPr>
        <p:spPr>
          <a:xfrm>
            <a:off x="6197599" y="1217674"/>
            <a:ext cx="5994401" cy="5640326"/>
          </a:xfrm>
          <a:custGeom>
            <a:avLst/>
            <a:gdLst>
              <a:gd name="connsiteX0" fmla="*/ 4572316 w 5994401"/>
              <a:gd name="connsiteY0" fmla="*/ 0 h 5640326"/>
              <a:gd name="connsiteX1" fmla="*/ 5994401 w 5994401"/>
              <a:gd name="connsiteY1" fmla="*/ 0 h 5640326"/>
              <a:gd name="connsiteX2" fmla="*/ 5994401 w 5994401"/>
              <a:gd name="connsiteY2" fmla="*/ 5640326 h 5640326"/>
              <a:gd name="connsiteX3" fmla="*/ 5632528 w 5994401"/>
              <a:gd name="connsiteY3" fmla="*/ 5640326 h 5640326"/>
              <a:gd name="connsiteX4" fmla="*/ 1060212 w 5994401"/>
              <a:gd name="connsiteY4" fmla="*/ 0 h 5640326"/>
              <a:gd name="connsiteX5" fmla="*/ 4436574 w 5994401"/>
              <a:gd name="connsiteY5" fmla="*/ 0 h 5640326"/>
              <a:gd name="connsiteX6" fmla="*/ 5496785 w 5994401"/>
              <a:gd name="connsiteY6" fmla="*/ 5640326 h 5640326"/>
              <a:gd name="connsiteX7" fmla="*/ 0 w 5994401"/>
              <a:gd name="connsiteY7" fmla="*/ 5640326 h 564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4401" h="5640326">
                <a:moveTo>
                  <a:pt x="4572316" y="0"/>
                </a:moveTo>
                <a:lnTo>
                  <a:pt x="5994401" y="0"/>
                </a:lnTo>
                <a:lnTo>
                  <a:pt x="5994401" y="5640326"/>
                </a:lnTo>
                <a:lnTo>
                  <a:pt x="5632528" y="5640326"/>
                </a:lnTo>
                <a:close/>
                <a:moveTo>
                  <a:pt x="1060212" y="0"/>
                </a:moveTo>
                <a:lnTo>
                  <a:pt x="4436574" y="0"/>
                </a:lnTo>
                <a:lnTo>
                  <a:pt x="5496785" y="5640326"/>
                </a:lnTo>
                <a:lnTo>
                  <a:pt x="0" y="5640326"/>
                </a:lnTo>
                <a:close/>
              </a:path>
            </a:pathLst>
          </a:custGeom>
        </p:spPr>
        <p:txBody>
          <a:bodyPr wrap="square">
            <a:noAutofit/>
          </a:bodyPr>
          <a:lstStyle/>
          <a:p>
            <a:endParaRPr lang="en-US" dirty="0"/>
          </a:p>
        </p:txBody>
      </p:sp>
    </p:spTree>
    <p:extLst>
      <p:ext uri="{BB962C8B-B14F-4D97-AF65-F5344CB8AC3E}">
        <p14:creationId xmlns:p14="http://schemas.microsoft.com/office/powerpoint/2010/main" val="375996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65E73A-12EE-45D2-8423-140CFE473248}"/>
              </a:ext>
            </a:extLst>
          </p:cNvPr>
          <p:cNvSpPr>
            <a:spLocks noGrp="1"/>
          </p:cNvSpPr>
          <p:nvPr>
            <p:ph type="pic" sz="quarter" idx="10"/>
          </p:nvPr>
        </p:nvSpPr>
        <p:spPr>
          <a:xfrm>
            <a:off x="914400" y="-1397234"/>
            <a:ext cx="3964578" cy="8255233"/>
          </a:xfrm>
          <a:custGeom>
            <a:avLst/>
            <a:gdLst>
              <a:gd name="connsiteX0" fmla="*/ 0 w 3964578"/>
              <a:gd name="connsiteY0" fmla="*/ 6536493 h 8255233"/>
              <a:gd name="connsiteX1" fmla="*/ 3956457 w 3964578"/>
              <a:gd name="connsiteY1" fmla="*/ 6536493 h 8255233"/>
              <a:gd name="connsiteX2" fmla="*/ 3956457 w 3964578"/>
              <a:gd name="connsiteY2" fmla="*/ 8255233 h 8255233"/>
              <a:gd name="connsiteX3" fmla="*/ 0 w 3964578"/>
              <a:gd name="connsiteY3" fmla="*/ 8255233 h 8255233"/>
              <a:gd name="connsiteX4" fmla="*/ 8119 w 3964578"/>
              <a:gd name="connsiteY4" fmla="*/ 3297670 h 8255233"/>
              <a:gd name="connsiteX5" fmla="*/ 3964576 w 3964578"/>
              <a:gd name="connsiteY5" fmla="*/ 4059074 h 8255233"/>
              <a:gd name="connsiteX6" fmla="*/ 3964576 w 3964578"/>
              <a:gd name="connsiteY6" fmla="*/ 6325728 h 8255233"/>
              <a:gd name="connsiteX7" fmla="*/ 3964576 w 3964578"/>
              <a:gd name="connsiteY7" fmla="*/ 6386591 h 8255233"/>
              <a:gd name="connsiteX8" fmla="*/ 8119 w 3964578"/>
              <a:gd name="connsiteY8" fmla="*/ 6386591 h 8255233"/>
              <a:gd name="connsiteX9" fmla="*/ 8120 w 3964578"/>
              <a:gd name="connsiteY9" fmla="*/ 0 h 8255233"/>
              <a:gd name="connsiteX10" fmla="*/ 3964578 w 3964578"/>
              <a:gd name="connsiteY10" fmla="*/ 0 h 8255233"/>
              <a:gd name="connsiteX11" fmla="*/ 3964578 w 3964578"/>
              <a:gd name="connsiteY11" fmla="*/ 817094 h 8255233"/>
              <a:gd name="connsiteX12" fmla="*/ 3964578 w 3964578"/>
              <a:gd name="connsiteY12" fmla="*/ 2625714 h 8255233"/>
              <a:gd name="connsiteX13" fmla="*/ 3964578 w 3964578"/>
              <a:gd name="connsiteY13" fmla="*/ 3906015 h 8255233"/>
              <a:gd name="connsiteX14" fmla="*/ 8121 w 3964578"/>
              <a:gd name="connsiteY14" fmla="*/ 3144611 h 8255233"/>
              <a:gd name="connsiteX15" fmla="*/ 8121 w 3964578"/>
              <a:gd name="connsiteY15" fmla="*/ 2625714 h 8255233"/>
              <a:gd name="connsiteX16" fmla="*/ 8120 w 3964578"/>
              <a:gd name="connsiteY16" fmla="*/ 2625714 h 825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64578" h="8255233">
                <a:moveTo>
                  <a:pt x="0" y="6536493"/>
                </a:moveTo>
                <a:lnTo>
                  <a:pt x="3956457" y="6536493"/>
                </a:lnTo>
                <a:lnTo>
                  <a:pt x="3956457" y="8255233"/>
                </a:lnTo>
                <a:lnTo>
                  <a:pt x="0" y="8255233"/>
                </a:lnTo>
                <a:close/>
                <a:moveTo>
                  <a:pt x="8119" y="3297670"/>
                </a:moveTo>
                <a:lnTo>
                  <a:pt x="3964576" y="4059074"/>
                </a:lnTo>
                <a:lnTo>
                  <a:pt x="3964576" y="6325728"/>
                </a:lnTo>
                <a:lnTo>
                  <a:pt x="3964576" y="6386591"/>
                </a:lnTo>
                <a:lnTo>
                  <a:pt x="8119" y="6386591"/>
                </a:lnTo>
                <a:close/>
                <a:moveTo>
                  <a:pt x="8120" y="0"/>
                </a:moveTo>
                <a:lnTo>
                  <a:pt x="3964578" y="0"/>
                </a:lnTo>
                <a:lnTo>
                  <a:pt x="3964578" y="817094"/>
                </a:lnTo>
                <a:lnTo>
                  <a:pt x="3964578" y="2625714"/>
                </a:lnTo>
                <a:lnTo>
                  <a:pt x="3964578" y="3906015"/>
                </a:lnTo>
                <a:lnTo>
                  <a:pt x="8121" y="3144611"/>
                </a:lnTo>
                <a:lnTo>
                  <a:pt x="8121" y="2625714"/>
                </a:lnTo>
                <a:lnTo>
                  <a:pt x="8120" y="2625714"/>
                </a:lnTo>
                <a:close/>
              </a:path>
            </a:pathLst>
          </a:custGeom>
        </p:spPr>
        <p:txBody>
          <a:bodyPr wrap="square">
            <a:noAutofit/>
          </a:bodyPr>
          <a:lstStyle/>
          <a:p>
            <a:endParaRPr lang="en-US" dirty="0"/>
          </a:p>
        </p:txBody>
      </p:sp>
    </p:spTree>
    <p:extLst>
      <p:ext uri="{BB962C8B-B14F-4D97-AF65-F5344CB8AC3E}">
        <p14:creationId xmlns:p14="http://schemas.microsoft.com/office/powerpoint/2010/main" val="75633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62E3EF-2501-4AC5-94C2-1F2E0263778A}"/>
              </a:ext>
            </a:extLst>
          </p:cNvPr>
          <p:cNvSpPr>
            <a:spLocks noGrp="1"/>
          </p:cNvSpPr>
          <p:nvPr>
            <p:ph type="pic" sz="quarter" idx="10"/>
          </p:nvPr>
        </p:nvSpPr>
        <p:spPr>
          <a:xfrm>
            <a:off x="0" y="228600"/>
            <a:ext cx="5211729" cy="5079095"/>
          </a:xfrm>
          <a:custGeom>
            <a:avLst/>
            <a:gdLst>
              <a:gd name="connsiteX0" fmla="*/ 0 w 5211729"/>
              <a:gd name="connsiteY0" fmla="*/ 0 h 5079095"/>
              <a:gd name="connsiteX1" fmla="*/ 5211729 w 5211729"/>
              <a:gd name="connsiteY1" fmla="*/ 979649 h 5079095"/>
              <a:gd name="connsiteX2" fmla="*/ 5211729 w 5211729"/>
              <a:gd name="connsiteY2" fmla="*/ 4099447 h 5079095"/>
              <a:gd name="connsiteX3" fmla="*/ 0 w 5211729"/>
              <a:gd name="connsiteY3" fmla="*/ 5079095 h 5079095"/>
            </a:gdLst>
            <a:ahLst/>
            <a:cxnLst>
              <a:cxn ang="0">
                <a:pos x="connsiteX0" y="connsiteY0"/>
              </a:cxn>
              <a:cxn ang="0">
                <a:pos x="connsiteX1" y="connsiteY1"/>
              </a:cxn>
              <a:cxn ang="0">
                <a:pos x="connsiteX2" y="connsiteY2"/>
              </a:cxn>
              <a:cxn ang="0">
                <a:pos x="connsiteX3" y="connsiteY3"/>
              </a:cxn>
            </a:cxnLst>
            <a:rect l="l" t="t" r="r" b="b"/>
            <a:pathLst>
              <a:path w="5211729" h="5079095">
                <a:moveTo>
                  <a:pt x="0" y="0"/>
                </a:moveTo>
                <a:lnTo>
                  <a:pt x="5211729" y="979649"/>
                </a:lnTo>
                <a:lnTo>
                  <a:pt x="5211729" y="4099447"/>
                </a:lnTo>
                <a:lnTo>
                  <a:pt x="0" y="5079095"/>
                </a:lnTo>
                <a:close/>
              </a:path>
            </a:pathLst>
          </a:custGeom>
        </p:spPr>
        <p:txBody>
          <a:bodyPr wrap="square">
            <a:noAutofit/>
          </a:bodyPr>
          <a:lstStyle/>
          <a:p>
            <a:endParaRPr lang="en-US" dirty="0"/>
          </a:p>
        </p:txBody>
      </p:sp>
    </p:spTree>
    <p:extLst>
      <p:ext uri="{BB962C8B-B14F-4D97-AF65-F5344CB8AC3E}">
        <p14:creationId xmlns:p14="http://schemas.microsoft.com/office/powerpoint/2010/main" val="188187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65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about:blank" TargetMode="Externa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5562DD-8293-1047-8404-6EBB5DD376FE}"/>
              </a:ext>
            </a:extLst>
          </p:cNvPr>
          <p:cNvGrpSpPr/>
          <p:nvPr/>
        </p:nvGrpSpPr>
        <p:grpSpPr>
          <a:xfrm>
            <a:off x="0" y="-535024"/>
            <a:ext cx="12261851" cy="7546171"/>
            <a:chOff x="-2" y="-535022"/>
            <a:chExt cx="12261851" cy="7546171"/>
          </a:xfrm>
        </p:grpSpPr>
        <p:sp>
          <p:nvSpPr>
            <p:cNvPr id="12" name="Rectangle 11">
              <a:extLst>
                <a:ext uri="{FF2B5EF4-FFF2-40B4-BE49-F238E27FC236}">
                  <a16:creationId xmlns:a16="http://schemas.microsoft.com/office/drawing/2014/main" id="{3BBC3473-D884-2244-BAB8-8BA35C3D2FD5}"/>
                </a:ext>
              </a:extLst>
            </p:cNvPr>
            <p:cNvSpPr/>
            <p:nvPr/>
          </p:nvSpPr>
          <p:spPr>
            <a:xfrm flipV="1">
              <a:off x="-2" y="6858000"/>
              <a:ext cx="12261851" cy="153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B3FD567-A738-2449-88A1-A72242AFB816}"/>
                </a:ext>
              </a:extLst>
            </p:cNvPr>
            <p:cNvSpPr/>
            <p:nvPr/>
          </p:nvSpPr>
          <p:spPr>
            <a:xfrm rot="5400000">
              <a:off x="-3456104" y="2921082"/>
              <a:ext cx="7393022" cy="480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5973F96-4476-9740-B268-563C0C6215DC}"/>
                </a:ext>
              </a:extLst>
            </p:cNvPr>
            <p:cNvSpPr/>
            <p:nvPr/>
          </p:nvSpPr>
          <p:spPr>
            <a:xfrm rot="5400000">
              <a:off x="8321316" y="2917469"/>
              <a:ext cx="7393023" cy="48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760DBD5-D1B6-EF4D-8249-40BC5D111D81}"/>
                </a:ext>
              </a:extLst>
            </p:cNvPr>
            <p:cNvSpPr/>
            <p:nvPr/>
          </p:nvSpPr>
          <p:spPr>
            <a:xfrm>
              <a:off x="340468" y="-535020"/>
              <a:ext cx="11663464" cy="94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Placeholder 11">
            <a:extLst>
              <a:ext uri="{FF2B5EF4-FFF2-40B4-BE49-F238E27FC236}">
                <a16:creationId xmlns:a16="http://schemas.microsoft.com/office/drawing/2014/main" id="{66AE1ADA-8AC6-B14B-BA21-2E18977830D3}"/>
              </a:ext>
            </a:extLst>
          </p:cNvPr>
          <p:cNvPicPr>
            <a:picLocks noChangeAspect="1"/>
          </p:cNvPicPr>
          <p:nvPr/>
        </p:nvPicPr>
        <p:blipFill>
          <a:blip r:embed="rId3">
            <a:extLst>
              <a:ext uri="{28A0092B-C50C-407E-A947-70E740481C1C}">
                <a14:useLocalDpi xmlns:a14="http://schemas.microsoft.com/office/drawing/2010/main" val="0"/>
              </a:ext>
            </a:extLst>
          </a:blip>
          <a:srcRect t="13071" b="13071"/>
          <a:stretch>
            <a:fillRect/>
          </a:stretch>
        </p:blipFill>
        <p:spPr>
          <a:xfrm>
            <a:off x="450850" y="407987"/>
            <a:ext cx="11360150" cy="5584825"/>
          </a:xfrm>
          <a:prstGeom prst="rect">
            <a:avLst/>
          </a:prstGeom>
        </p:spPr>
      </p:pic>
      <p:sp>
        <p:nvSpPr>
          <p:cNvPr id="8" name="Rectangle 7">
            <a:extLst>
              <a:ext uri="{FF2B5EF4-FFF2-40B4-BE49-F238E27FC236}">
                <a16:creationId xmlns:a16="http://schemas.microsoft.com/office/drawing/2014/main" id="{B2C77C49-758A-4849-8B96-14726A3FEE71}"/>
              </a:ext>
            </a:extLst>
          </p:cNvPr>
          <p:cNvSpPr/>
          <p:nvPr/>
        </p:nvSpPr>
        <p:spPr>
          <a:xfrm>
            <a:off x="0" y="3032956"/>
            <a:ext cx="12192000" cy="830997"/>
          </a:xfrm>
          <a:prstGeom prst="rect">
            <a:avLst/>
          </a:prstGeom>
          <a:solidFill>
            <a:srgbClr val="318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02516F8-4336-0244-8D10-1C09DF84856C}"/>
              </a:ext>
            </a:extLst>
          </p:cNvPr>
          <p:cNvSpPr txBox="1"/>
          <p:nvPr/>
        </p:nvSpPr>
        <p:spPr>
          <a:xfrm>
            <a:off x="34925" y="2909845"/>
            <a:ext cx="12192000" cy="255454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I CARE- </a:t>
            </a:r>
            <a:r>
              <a:rPr lang="en-US" sz="3200" b="0" i="0" dirty="0">
                <a:effectLst/>
                <a:latin typeface="Times New Roman" panose="02020603050405020304" pitchFamily="18" charset="0"/>
                <a:cs typeface="Times New Roman" panose="02020603050405020304" pitchFamily="18" charset="0"/>
              </a:rPr>
              <a:t>Interprofessional Student-run </a:t>
            </a:r>
            <a:r>
              <a:rPr lang="en-US" sz="3200" dirty="0">
                <a:latin typeface="Times New Roman" panose="02020603050405020304" pitchFamily="18" charset="0"/>
                <a:cs typeface="Times New Roman" panose="02020603050405020304" pitchFamily="18" charset="0"/>
              </a:rPr>
              <a:t>P</a:t>
            </a:r>
            <a:r>
              <a:rPr lang="en-US" sz="3200" b="0" i="0" dirty="0">
                <a:effectLst/>
                <a:latin typeface="Times New Roman" panose="02020603050405020304" pitchFamily="18" charset="0"/>
                <a:cs typeface="Times New Roman" panose="02020603050405020304" pitchFamily="18" charset="0"/>
              </a:rPr>
              <a:t>rimary CARE clinics:</a:t>
            </a:r>
          </a:p>
          <a:p>
            <a:pPr algn="ctr"/>
            <a:r>
              <a:rPr lang="en-US" sz="3200" b="0" i="0" dirty="0">
                <a:effectLst/>
                <a:latin typeface="Times New Roman" panose="02020603050405020304" pitchFamily="18" charset="0"/>
                <a:cs typeface="Times New Roman" panose="02020603050405020304" pitchFamily="18" charset="0"/>
              </a:rPr>
              <a:t>A University-Enterprise Knowledge Triangle Cooperation Approach</a:t>
            </a:r>
          </a:p>
          <a:p>
            <a:pPr algn="ct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Kick-off Meeting</a:t>
            </a:r>
          </a:p>
          <a:p>
            <a:r>
              <a:rPr lang="en-US" sz="3200" b="1" dirty="0">
                <a:latin typeface="Times New Roman" panose="02020603050405020304" pitchFamily="18" charset="0"/>
                <a:cs typeface="Times New Roman" panose="02020603050405020304" pitchFamily="18" charset="0"/>
              </a:rPr>
              <a:t>	February 12, 2021</a:t>
            </a:r>
          </a:p>
        </p:txBody>
      </p:sp>
      <p:pic>
        <p:nvPicPr>
          <p:cNvPr id="14" name="Picture 13">
            <a:extLst>
              <a:ext uri="{FF2B5EF4-FFF2-40B4-BE49-F238E27FC236}">
                <a16:creationId xmlns:a16="http://schemas.microsoft.com/office/drawing/2014/main" id="{9C3C8D58-1D54-1B43-BB17-4361B71E67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2" y="6287587"/>
            <a:ext cx="12192000" cy="580571"/>
          </a:xfrm>
          <a:prstGeom prst="rect">
            <a:avLst/>
          </a:prstGeom>
        </p:spPr>
      </p:pic>
      <p:sp>
        <p:nvSpPr>
          <p:cNvPr id="3" name="Rectangle 2"/>
          <p:cNvSpPr/>
          <p:nvPr/>
        </p:nvSpPr>
        <p:spPr>
          <a:xfrm>
            <a:off x="6887392" y="5238271"/>
            <a:ext cx="4886416"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Bassem </a:t>
            </a:r>
            <a:r>
              <a:rPr lang="en-US" b="1" dirty="0" err="1">
                <a:latin typeface="Times New Roman" panose="02020603050405020304" pitchFamily="18" charset="0"/>
                <a:cs typeface="Times New Roman" panose="02020603050405020304" pitchFamily="18" charset="0"/>
              </a:rPr>
              <a:t>Kaissi</a:t>
            </a:r>
            <a:r>
              <a:rPr lang="en-US" b="1" dirty="0">
                <a:latin typeface="Times New Roman" panose="02020603050405020304" pitchFamily="18" charset="0"/>
                <a:cs typeface="Times New Roman" panose="02020603050405020304" pitchFamily="18" charset="0"/>
              </a:rPr>
              <a:t> – VP for International Affairs</a:t>
            </a:r>
          </a:p>
          <a:p>
            <a:r>
              <a:rPr lang="en-US" b="1" dirty="0">
                <a:latin typeface="Times New Roman" panose="02020603050405020304" pitchFamily="18" charset="0"/>
                <a:cs typeface="Times New Roman" panose="02020603050405020304" pitchFamily="18" charset="0"/>
              </a:rPr>
              <a:t>Ramona Nasr – Head of SHS Administration</a:t>
            </a:r>
          </a:p>
        </p:txBody>
      </p:sp>
      <p:pic>
        <p:nvPicPr>
          <p:cNvPr id="17" name="Picture 16">
            <a:extLst>
              <a:ext uri="{FF2B5EF4-FFF2-40B4-BE49-F238E27FC236}">
                <a16:creationId xmlns:a16="http://schemas.microsoft.com/office/drawing/2014/main" id="{21CFDD42-3479-4987-AB4D-7ABF5E1E70D1}"/>
              </a:ext>
            </a:extLst>
          </p:cNvPr>
          <p:cNvPicPr>
            <a:picLocks noChangeAspect="1"/>
          </p:cNvPicPr>
          <p:nvPr/>
        </p:nvPicPr>
        <p:blipFill>
          <a:blip r:embed="rId5"/>
          <a:stretch>
            <a:fillRect/>
          </a:stretch>
        </p:blipFill>
        <p:spPr>
          <a:xfrm>
            <a:off x="357809" y="-12225"/>
            <a:ext cx="1659527" cy="410054"/>
          </a:xfrm>
          <a:prstGeom prst="rect">
            <a:avLst/>
          </a:prstGeom>
        </p:spPr>
      </p:pic>
    </p:spTree>
    <p:extLst>
      <p:ext uri="{BB962C8B-B14F-4D97-AF65-F5344CB8AC3E}">
        <p14:creationId xmlns:p14="http://schemas.microsoft.com/office/powerpoint/2010/main" val="269274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86113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8</a:t>
            </a:r>
          </a:p>
        </p:txBody>
      </p:sp>
      <p:sp>
        <p:nvSpPr>
          <p:cNvPr id="13" name="Rectangle 12"/>
          <p:cNvSpPr/>
          <p:nvPr/>
        </p:nvSpPr>
        <p:spPr>
          <a:xfrm>
            <a:off x="696991" y="1194136"/>
            <a:ext cx="8886041"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Nutrition and Dietetics</a:t>
            </a:r>
            <a:endParaRPr lang="en-US" sz="4400" dirty="0"/>
          </a:p>
        </p:txBody>
      </p:sp>
      <p:sp>
        <p:nvSpPr>
          <p:cNvPr id="2" name="Rectangle 1"/>
          <p:cNvSpPr/>
          <p:nvPr/>
        </p:nvSpPr>
        <p:spPr>
          <a:xfrm>
            <a:off x="652670" y="2390170"/>
            <a:ext cx="11391284"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To get the BSc., the students should complete 97 credits:</a:t>
            </a:r>
          </a:p>
          <a:p>
            <a:endParaRPr lang="en-US" sz="28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92 credits: Courses</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2 credits: Practicums (Food Service and Community /90 hours each)</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3 credits: Senior Project</a:t>
            </a:r>
          </a:p>
        </p:txBody>
      </p:sp>
    </p:spTree>
    <p:extLst>
      <p:ext uri="{BB962C8B-B14F-4D97-AF65-F5344CB8AC3E}">
        <p14:creationId xmlns:p14="http://schemas.microsoft.com/office/powerpoint/2010/main" val="17660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FE4E9798-33E8-604E-B8D9-B9241A8FCE78}"/>
              </a:ext>
            </a:extLst>
          </p:cNvPr>
          <p:cNvSpPr txBox="1"/>
          <p:nvPr/>
        </p:nvSpPr>
        <p:spPr>
          <a:xfrm>
            <a:off x="446677" y="2190459"/>
            <a:ext cx="11411712" cy="389286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The program prepares students to apply their knowledge of nutrition to promote healthy eating and lifestyle choices among individuals and groups as well as those with special nutritional needs.</a:t>
            </a:r>
          </a:p>
          <a:p>
            <a:pPr marL="342900" indent="-342900" algn="just">
              <a:lnSpc>
                <a:spcPct val="150000"/>
              </a:lnSpc>
              <a:buFont typeface="Wingdings" panose="05000000000000000000" pitchFamily="2" charset="2"/>
              <a:buChar char="ü"/>
            </a:pPr>
            <a:endParaRPr lang="en-US" sz="28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Syndicate of Dietitians in Lebanon or Lebanese Academy for Nutrition and Dietetics</a:t>
            </a:r>
          </a:p>
        </p:txBody>
      </p:sp>
      <p:pic>
        <p:nvPicPr>
          <p:cNvPr id="4" name="Picture 3">
            <a:extLst>
              <a:ext uri="{FF2B5EF4-FFF2-40B4-BE49-F238E27FC236}">
                <a16:creationId xmlns:a16="http://schemas.microsoft.com/office/drawing/2014/main" id="{E88A265A-64A2-5D4B-9782-A6792C2C3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pic>
        <p:nvPicPr>
          <p:cNvPr id="10" name="Picture 9">
            <a:extLst>
              <a:ext uri="{FF2B5EF4-FFF2-40B4-BE49-F238E27FC236}">
                <a16:creationId xmlns:a16="http://schemas.microsoft.com/office/drawing/2014/main" id="{CAF87DFE-BE08-484C-877B-E6BBEED2C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sp>
        <p:nvSpPr>
          <p:cNvPr id="13" name="Rectangle 12">
            <a:extLst>
              <a:ext uri="{FF2B5EF4-FFF2-40B4-BE49-F238E27FC236}">
                <a16:creationId xmlns:a16="http://schemas.microsoft.com/office/drawing/2014/main" id="{4B672E41-F022-0B4B-8B16-092879B683B7}"/>
              </a:ext>
            </a:extLst>
          </p:cNvPr>
          <p:cNvSpPr/>
          <p:nvPr/>
        </p:nvSpPr>
        <p:spPr>
          <a:xfrm>
            <a:off x="10939165" y="293942"/>
            <a:ext cx="86113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9</a:t>
            </a:r>
          </a:p>
        </p:txBody>
      </p:sp>
      <p:sp>
        <p:nvSpPr>
          <p:cNvPr id="7" name="Rectangle 6"/>
          <p:cNvSpPr/>
          <p:nvPr/>
        </p:nvSpPr>
        <p:spPr>
          <a:xfrm>
            <a:off x="696991" y="1030371"/>
            <a:ext cx="8886041"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Nutrition and Dietetics</a:t>
            </a:r>
            <a:endParaRPr lang="en-US" sz="4400" dirty="0"/>
          </a:p>
        </p:txBody>
      </p:sp>
    </p:spTree>
    <p:extLst>
      <p:ext uri="{BB962C8B-B14F-4D97-AF65-F5344CB8AC3E}">
        <p14:creationId xmlns:p14="http://schemas.microsoft.com/office/powerpoint/2010/main" val="41004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10</a:t>
            </a:r>
          </a:p>
        </p:txBody>
      </p:sp>
      <p:sp>
        <p:nvSpPr>
          <p:cNvPr id="13" name="Rectangle 12"/>
          <p:cNvSpPr/>
          <p:nvPr/>
        </p:nvSpPr>
        <p:spPr>
          <a:xfrm>
            <a:off x="563218" y="1194136"/>
            <a:ext cx="8886041"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Optometry and Vision Science</a:t>
            </a:r>
            <a:endParaRPr lang="en-US" sz="4400" dirty="0"/>
          </a:p>
        </p:txBody>
      </p:sp>
      <p:sp>
        <p:nvSpPr>
          <p:cNvPr id="4" name="Rectangle 3"/>
          <p:cNvSpPr/>
          <p:nvPr/>
        </p:nvSpPr>
        <p:spPr>
          <a:xfrm>
            <a:off x="563218" y="2390170"/>
            <a:ext cx="11237080"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To get the BSc., the students should complete 114 credits:</a:t>
            </a:r>
          </a:p>
          <a:p>
            <a:endParaRPr lang="en-US" sz="28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107 credits: Courses</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4 credits: Practicums (I and II / 180 hours each)</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3 credits: Senior Project</a:t>
            </a:r>
          </a:p>
        </p:txBody>
      </p:sp>
    </p:spTree>
    <p:extLst>
      <p:ext uri="{BB962C8B-B14F-4D97-AF65-F5344CB8AC3E}">
        <p14:creationId xmlns:p14="http://schemas.microsoft.com/office/powerpoint/2010/main" val="353015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FE4E9798-33E8-604E-B8D9-B9241A8FCE78}"/>
              </a:ext>
            </a:extLst>
          </p:cNvPr>
          <p:cNvSpPr txBox="1"/>
          <p:nvPr/>
        </p:nvSpPr>
        <p:spPr>
          <a:xfrm>
            <a:off x="446677" y="2190459"/>
            <a:ext cx="11411712" cy="260019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Students will be able to use visual aids, optical devices, and imaging techniques to fully evaluate how the visual system works.</a:t>
            </a:r>
          </a:p>
          <a:p>
            <a:pPr marL="342900" indent="-342900" algn="just">
              <a:lnSpc>
                <a:spcPct val="150000"/>
              </a:lnSpc>
              <a:buFont typeface="Wingdings" panose="05000000000000000000" pitchFamily="2" charset="2"/>
              <a:buChar char="ü"/>
            </a:pPr>
            <a:endParaRPr lang="en-US" sz="28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Syndicate of Opticians and Optometrists</a:t>
            </a:r>
          </a:p>
        </p:txBody>
      </p:sp>
      <p:pic>
        <p:nvPicPr>
          <p:cNvPr id="4" name="Picture 3">
            <a:extLst>
              <a:ext uri="{FF2B5EF4-FFF2-40B4-BE49-F238E27FC236}">
                <a16:creationId xmlns:a16="http://schemas.microsoft.com/office/drawing/2014/main" id="{E88A265A-64A2-5D4B-9782-A6792C2C3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pic>
        <p:nvPicPr>
          <p:cNvPr id="10" name="Picture 9">
            <a:extLst>
              <a:ext uri="{FF2B5EF4-FFF2-40B4-BE49-F238E27FC236}">
                <a16:creationId xmlns:a16="http://schemas.microsoft.com/office/drawing/2014/main" id="{CAF87DFE-BE08-484C-877B-E6BBEED2C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sp>
        <p:nvSpPr>
          <p:cNvPr id="13" name="Rectangle 12">
            <a:extLst>
              <a:ext uri="{FF2B5EF4-FFF2-40B4-BE49-F238E27FC236}">
                <a16:creationId xmlns:a16="http://schemas.microsoft.com/office/drawing/2014/main" id="{4B672E41-F022-0B4B-8B16-092879B683B7}"/>
              </a:ext>
            </a:extLst>
          </p:cNvPr>
          <p:cNvSpPr/>
          <p:nvPr/>
        </p:nvSpPr>
        <p:spPr>
          <a:xfrm>
            <a:off x="10939165" y="293942"/>
            <a:ext cx="934679"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11</a:t>
            </a:r>
          </a:p>
        </p:txBody>
      </p:sp>
      <p:sp>
        <p:nvSpPr>
          <p:cNvPr id="7" name="Rectangle 6"/>
          <p:cNvSpPr/>
          <p:nvPr/>
        </p:nvSpPr>
        <p:spPr>
          <a:xfrm>
            <a:off x="696991" y="1030371"/>
            <a:ext cx="8886041"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Optometry and Vision Science</a:t>
            </a:r>
            <a:endParaRPr lang="en-US" sz="4400" dirty="0"/>
          </a:p>
        </p:txBody>
      </p:sp>
    </p:spTree>
    <p:extLst>
      <p:ext uri="{BB962C8B-B14F-4D97-AF65-F5344CB8AC3E}">
        <p14:creationId xmlns:p14="http://schemas.microsoft.com/office/powerpoint/2010/main" val="1130935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12</a:t>
            </a:r>
          </a:p>
        </p:txBody>
      </p:sp>
      <p:sp>
        <p:nvSpPr>
          <p:cNvPr id="13" name="Rectangle 12"/>
          <p:cNvSpPr/>
          <p:nvPr/>
        </p:nvSpPr>
        <p:spPr>
          <a:xfrm>
            <a:off x="652669" y="1665571"/>
            <a:ext cx="8886041"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Public Health</a:t>
            </a:r>
            <a:endParaRPr lang="en-US" sz="4400" dirty="0"/>
          </a:p>
        </p:txBody>
      </p:sp>
      <p:sp>
        <p:nvSpPr>
          <p:cNvPr id="5" name="Rectangle 4"/>
          <p:cNvSpPr/>
          <p:nvPr/>
        </p:nvSpPr>
        <p:spPr>
          <a:xfrm>
            <a:off x="652669" y="2547858"/>
            <a:ext cx="11147629"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To get the BSc. the students should complete 108</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credits:</a:t>
            </a:r>
          </a:p>
          <a:p>
            <a:endParaRPr lang="en-US" sz="28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101 credits: Courses</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4 credits: Practicums (I and II / 180 hours each)</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3 credits: Senior Project</a:t>
            </a:r>
          </a:p>
        </p:txBody>
      </p:sp>
    </p:spTree>
    <p:extLst>
      <p:ext uri="{BB962C8B-B14F-4D97-AF65-F5344CB8AC3E}">
        <p14:creationId xmlns:p14="http://schemas.microsoft.com/office/powerpoint/2010/main" val="3093268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FE4E9798-33E8-604E-B8D9-B9241A8FCE78}"/>
              </a:ext>
            </a:extLst>
          </p:cNvPr>
          <p:cNvSpPr txBox="1"/>
          <p:nvPr/>
        </p:nvSpPr>
        <p:spPr>
          <a:xfrm>
            <a:off x="446677" y="1787337"/>
            <a:ext cx="11411712" cy="461664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Designed to promote an interdisciplinary understanding of health and disease based on Public Health principles.</a:t>
            </a:r>
          </a:p>
          <a:p>
            <a:pPr marL="342900" indent="-342900" algn="just">
              <a:lnSpc>
                <a:spcPct val="150000"/>
              </a:lnSpc>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Explore both quantitative and qualitative aspects of Public Health at all levels of analysis. </a:t>
            </a:r>
          </a:p>
          <a:p>
            <a:pPr marL="342900" indent="-342900" algn="just">
              <a:lnSpc>
                <a:spcPct val="150000"/>
              </a:lnSpc>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Public Health students learn the methods in which the biological, social, psychological, environmental, and legal factors interact to influence human health.</a:t>
            </a:r>
          </a:p>
        </p:txBody>
      </p:sp>
      <p:pic>
        <p:nvPicPr>
          <p:cNvPr id="4" name="Picture 3">
            <a:extLst>
              <a:ext uri="{FF2B5EF4-FFF2-40B4-BE49-F238E27FC236}">
                <a16:creationId xmlns:a16="http://schemas.microsoft.com/office/drawing/2014/main" id="{E88A265A-64A2-5D4B-9782-A6792C2C3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pic>
        <p:nvPicPr>
          <p:cNvPr id="10" name="Picture 9">
            <a:extLst>
              <a:ext uri="{FF2B5EF4-FFF2-40B4-BE49-F238E27FC236}">
                <a16:creationId xmlns:a16="http://schemas.microsoft.com/office/drawing/2014/main" id="{CAF87DFE-BE08-484C-877B-E6BBEED2C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sp>
        <p:nvSpPr>
          <p:cNvPr id="13" name="Rectangle 12">
            <a:extLst>
              <a:ext uri="{FF2B5EF4-FFF2-40B4-BE49-F238E27FC236}">
                <a16:creationId xmlns:a16="http://schemas.microsoft.com/office/drawing/2014/main" id="{4B672E41-F022-0B4B-8B16-092879B683B7}"/>
              </a:ext>
            </a:extLst>
          </p:cNvPr>
          <p:cNvSpPr/>
          <p:nvPr/>
        </p:nvSpPr>
        <p:spPr>
          <a:xfrm>
            <a:off x="10890004"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13</a:t>
            </a:r>
          </a:p>
        </p:txBody>
      </p:sp>
      <p:sp>
        <p:nvSpPr>
          <p:cNvPr id="7" name="Rectangle 6"/>
          <p:cNvSpPr/>
          <p:nvPr/>
        </p:nvSpPr>
        <p:spPr>
          <a:xfrm>
            <a:off x="696991" y="892720"/>
            <a:ext cx="8886041"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Public Health</a:t>
            </a:r>
            <a:endParaRPr lang="en-US" sz="4400" dirty="0"/>
          </a:p>
        </p:txBody>
      </p:sp>
    </p:spTree>
    <p:extLst>
      <p:ext uri="{BB962C8B-B14F-4D97-AF65-F5344CB8AC3E}">
        <p14:creationId xmlns:p14="http://schemas.microsoft.com/office/powerpoint/2010/main" val="312170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14</a:t>
            </a:r>
          </a:p>
        </p:txBody>
      </p:sp>
      <p:sp>
        <p:nvSpPr>
          <p:cNvPr id="13" name="Rectangle 12"/>
          <p:cNvSpPr/>
          <p:nvPr/>
        </p:nvSpPr>
        <p:spPr>
          <a:xfrm>
            <a:off x="629606" y="1139377"/>
            <a:ext cx="4661693"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Nursing</a:t>
            </a:r>
          </a:p>
        </p:txBody>
      </p:sp>
      <p:sp>
        <p:nvSpPr>
          <p:cNvPr id="8" name="Content Placeholder 2"/>
          <p:cNvSpPr txBox="1">
            <a:spLocks/>
          </p:cNvSpPr>
          <p:nvPr/>
        </p:nvSpPr>
        <p:spPr>
          <a:xfrm>
            <a:off x="629606" y="2280652"/>
            <a:ext cx="10740125" cy="3581401"/>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To get the BSc. the students should complete 108 credits:</a:t>
            </a: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70 credits: Courses</a:t>
            </a:r>
          </a:p>
          <a:p>
            <a:pPr lvl="1"/>
            <a:r>
              <a:rPr lang="en-US" sz="2800" dirty="0">
                <a:latin typeface="Times New Roman" panose="02020603050405020304" pitchFamily="18" charset="0"/>
                <a:cs typeface="Times New Roman" panose="02020603050405020304" pitchFamily="18" charset="0"/>
              </a:rPr>
              <a:t>35 credits: Courses with Practicums</a:t>
            </a:r>
          </a:p>
          <a:p>
            <a:pPr lvl="1"/>
            <a:r>
              <a:rPr lang="en-US" sz="2800" dirty="0">
                <a:latin typeface="Times New Roman" panose="02020603050405020304" pitchFamily="18" charset="0"/>
                <a:cs typeface="Times New Roman" panose="02020603050405020304" pitchFamily="18" charset="0"/>
              </a:rPr>
              <a:t>3 credits: Senior Project</a:t>
            </a:r>
          </a:p>
        </p:txBody>
      </p:sp>
    </p:spTree>
    <p:extLst>
      <p:ext uri="{BB962C8B-B14F-4D97-AF65-F5344CB8AC3E}">
        <p14:creationId xmlns:p14="http://schemas.microsoft.com/office/powerpoint/2010/main" val="264263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FE4E9798-33E8-604E-B8D9-B9241A8FCE78}"/>
              </a:ext>
            </a:extLst>
          </p:cNvPr>
          <p:cNvSpPr txBox="1"/>
          <p:nvPr/>
        </p:nvSpPr>
        <p:spPr>
          <a:xfrm>
            <a:off x="446677" y="1787337"/>
            <a:ext cx="11411712" cy="389286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The program prepares the students to the nursing profession and to become a licensed nurse. Students are given both theoretical instruction and an opportunity for clinical application of nursing skills as they prepare for entry-level practice as licensed nurses.</a:t>
            </a:r>
          </a:p>
          <a:p>
            <a:pPr marL="342900" indent="-342900" algn="just">
              <a:lnSpc>
                <a:spcPct val="150000"/>
              </a:lnSpc>
              <a:buFont typeface="Wingdings" panose="05000000000000000000" pitchFamily="2" charset="2"/>
              <a:buChar char="ü"/>
            </a:pPr>
            <a:endParaRPr lang="en-US" sz="28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Syndicate of Nurses in Lebanon</a:t>
            </a:r>
          </a:p>
        </p:txBody>
      </p:sp>
      <p:pic>
        <p:nvPicPr>
          <p:cNvPr id="4" name="Picture 3">
            <a:extLst>
              <a:ext uri="{FF2B5EF4-FFF2-40B4-BE49-F238E27FC236}">
                <a16:creationId xmlns:a16="http://schemas.microsoft.com/office/drawing/2014/main" id="{E88A265A-64A2-5D4B-9782-A6792C2C3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pic>
        <p:nvPicPr>
          <p:cNvPr id="10" name="Picture 9">
            <a:extLst>
              <a:ext uri="{FF2B5EF4-FFF2-40B4-BE49-F238E27FC236}">
                <a16:creationId xmlns:a16="http://schemas.microsoft.com/office/drawing/2014/main" id="{CAF87DFE-BE08-484C-877B-E6BBEED2C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sp>
        <p:nvSpPr>
          <p:cNvPr id="13" name="Rectangle 12">
            <a:extLst>
              <a:ext uri="{FF2B5EF4-FFF2-40B4-BE49-F238E27FC236}">
                <a16:creationId xmlns:a16="http://schemas.microsoft.com/office/drawing/2014/main" id="{4B672E41-F022-0B4B-8B16-092879B683B7}"/>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15</a:t>
            </a:r>
          </a:p>
        </p:txBody>
      </p:sp>
      <p:sp>
        <p:nvSpPr>
          <p:cNvPr id="7" name="Rectangle 6"/>
          <p:cNvSpPr/>
          <p:nvPr/>
        </p:nvSpPr>
        <p:spPr>
          <a:xfrm>
            <a:off x="696991" y="892720"/>
            <a:ext cx="8886041"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Nursing</a:t>
            </a:r>
            <a:endParaRPr lang="en-US" sz="4400" dirty="0"/>
          </a:p>
        </p:txBody>
      </p:sp>
    </p:spTree>
    <p:extLst>
      <p:ext uri="{BB962C8B-B14F-4D97-AF65-F5344CB8AC3E}">
        <p14:creationId xmlns:p14="http://schemas.microsoft.com/office/powerpoint/2010/main" val="81275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16</a:t>
            </a:r>
          </a:p>
        </p:txBody>
      </p:sp>
      <p:sp>
        <p:nvSpPr>
          <p:cNvPr id="13" name="Rectangle 12"/>
          <p:cNvSpPr/>
          <p:nvPr/>
        </p:nvSpPr>
        <p:spPr>
          <a:xfrm>
            <a:off x="111418" y="629044"/>
            <a:ext cx="11300793" cy="830997"/>
          </a:xfrm>
          <a:prstGeom prst="rect">
            <a:avLst/>
          </a:prstGeom>
        </p:spPr>
        <p:txBody>
          <a:bodyPr wrap="square">
            <a:spAutoFit/>
          </a:bodyPr>
          <a:lstStyle/>
          <a:p>
            <a:pPr algn="ctr"/>
            <a:r>
              <a:rPr lang="en-US" altLang="en-US" sz="4800" b="1" dirty="0">
                <a:solidFill>
                  <a:srgbClr val="000000"/>
                </a:solidFill>
                <a:latin typeface="Times New Roman" panose="02020603050405020304" pitchFamily="18" charset="0"/>
                <a:cs typeface="Times New Roman" panose="02020603050405020304" pitchFamily="18" charset="0"/>
              </a:rPr>
              <a:t> </a:t>
            </a:r>
            <a:r>
              <a:rPr lang="en-US" altLang="en-US" sz="3600" b="1" dirty="0">
                <a:solidFill>
                  <a:srgbClr val="000000"/>
                </a:solidFill>
                <a:latin typeface="Times New Roman" panose="02020603050405020304" pitchFamily="18" charset="0"/>
                <a:cs typeface="Times New Roman" panose="02020603050405020304" pitchFamily="18" charset="0"/>
              </a:rPr>
              <a:t>National Wellness Network -NWN</a:t>
            </a:r>
          </a:p>
        </p:txBody>
      </p:sp>
      <p:sp>
        <p:nvSpPr>
          <p:cNvPr id="5" name="Rectangle 4"/>
          <p:cNvSpPr/>
          <p:nvPr/>
        </p:nvSpPr>
        <p:spPr>
          <a:xfrm>
            <a:off x="268503" y="1783206"/>
            <a:ext cx="11654993" cy="2308324"/>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Organization established by the Modern University for Business &amp; Science (MUBS).</a:t>
            </a:r>
          </a:p>
          <a:p>
            <a:pPr marL="342900" indent="-342900" algn="just">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Committed to improve the wellness of the community through the delivery of affordable, comprehensive state of the art health and wellness services of the maximum quality for individuals of all ages. </a:t>
            </a:r>
            <a:endParaRPr lang="en-US" sz="1600" dirty="0">
              <a:latin typeface="Helvetica"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2748" y="3826468"/>
            <a:ext cx="3198556" cy="2096729"/>
          </a:xfrm>
          <a:prstGeom prst="rect">
            <a:avLst/>
          </a:prstGeom>
        </p:spPr>
      </p:pic>
    </p:spTree>
    <p:extLst>
      <p:ext uri="{BB962C8B-B14F-4D97-AF65-F5344CB8AC3E}">
        <p14:creationId xmlns:p14="http://schemas.microsoft.com/office/powerpoint/2010/main" val="144905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17</a:t>
            </a:r>
          </a:p>
        </p:txBody>
      </p:sp>
      <p:sp>
        <p:nvSpPr>
          <p:cNvPr id="13" name="Rectangle 12"/>
          <p:cNvSpPr/>
          <p:nvPr/>
        </p:nvSpPr>
        <p:spPr>
          <a:xfrm>
            <a:off x="111418" y="629044"/>
            <a:ext cx="11300793" cy="646331"/>
          </a:xfrm>
          <a:prstGeom prst="rect">
            <a:avLst/>
          </a:prstGeom>
        </p:spPr>
        <p:txBody>
          <a:bodyPr wrap="square">
            <a:spAutoFit/>
          </a:bodyPr>
          <a:lstStyle/>
          <a:p>
            <a:pPr algn="ctr"/>
            <a:r>
              <a:rPr lang="en-US" altLang="en-US" sz="3600" b="1" dirty="0">
                <a:solidFill>
                  <a:srgbClr val="000000"/>
                </a:solidFill>
                <a:latin typeface="Times New Roman" panose="02020603050405020304" pitchFamily="18" charset="0"/>
                <a:cs typeface="Times New Roman" panose="02020603050405020304" pitchFamily="18" charset="0"/>
              </a:rPr>
              <a:t>NWN Clinics</a:t>
            </a:r>
          </a:p>
        </p:txBody>
      </p:sp>
      <p:sp>
        <p:nvSpPr>
          <p:cNvPr id="5" name="Rectangle 4"/>
          <p:cNvSpPr/>
          <p:nvPr/>
        </p:nvSpPr>
        <p:spPr>
          <a:xfrm>
            <a:off x="301033" y="1518144"/>
            <a:ext cx="11654993" cy="6119945"/>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Specialty medical clinics</a:t>
            </a:r>
          </a:p>
          <a:p>
            <a:pPr marL="342900" indent="-342900" algn="just">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Optometry Clinics</a:t>
            </a:r>
          </a:p>
          <a:p>
            <a:pPr marL="342900" indent="-342900" algn="just">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Nutrition and Diet Clinics</a:t>
            </a:r>
          </a:p>
          <a:p>
            <a:pPr marL="342900" indent="-342900" algn="just">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Physical Therapy Center</a:t>
            </a:r>
          </a:p>
          <a:p>
            <a:pPr marL="342900" indent="-342900" algn="just">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Social Work Center</a:t>
            </a:r>
          </a:p>
          <a:p>
            <a:pPr marL="342900" indent="-342900" algn="just">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Sports Fitness and Center</a:t>
            </a:r>
          </a:p>
          <a:p>
            <a:pPr marL="342900" indent="-342900" algn="just">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Education and Awareness Center</a:t>
            </a:r>
          </a:p>
          <a:p>
            <a:pPr marL="342900" indent="-342900" algn="just">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Wellness and Ecotourism Center</a:t>
            </a:r>
          </a:p>
          <a:p>
            <a:pPr marL="342900" indent="-342900" algn="just">
              <a:lnSpc>
                <a:spcPct val="150000"/>
              </a:lnSpc>
              <a:buFont typeface="Wingdings" panose="05000000000000000000" pitchFamily="2" charset="2"/>
              <a:buChar char="ü"/>
            </a:pPr>
            <a:endParaRPr lang="en-US" sz="24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endParaRPr lang="en-US" sz="24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55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8" name="Rectangle 7"/>
          <p:cNvSpPr/>
          <p:nvPr/>
        </p:nvSpPr>
        <p:spPr>
          <a:xfrm>
            <a:off x="470849" y="186566"/>
            <a:ext cx="11141048" cy="7017306"/>
          </a:xfrm>
          <a:prstGeom prst="rect">
            <a:avLst/>
          </a:prstGeom>
        </p:spPr>
        <p:txBody>
          <a:bodyPr wrap="square">
            <a:spAutoFit/>
          </a:bodyPr>
          <a:lstStyle/>
          <a:p>
            <a:endParaRPr lang="en-US"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Outline</a:t>
            </a:r>
          </a:p>
          <a:p>
            <a:endParaRPr lang="en-US" sz="12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a:t>MUBS faculties</a:t>
            </a:r>
          </a:p>
          <a:p>
            <a:pPr marL="457200" indent="-457200">
              <a:buFont typeface="+mj-lt"/>
              <a:buAutoNum type="arabicPeriod"/>
            </a:pPr>
            <a:r>
              <a:rPr lang="en-US" sz="2000" dirty="0"/>
              <a:t>School of Health Sciences Programs</a:t>
            </a:r>
          </a:p>
          <a:p>
            <a:pPr marL="800100" lvl="1" indent="-342900">
              <a:buFont typeface="Arial" panose="020B0604020202020204" pitchFamily="34" charset="0"/>
              <a:buChar char="•"/>
            </a:pPr>
            <a:r>
              <a:rPr lang="en-US" sz="2000" dirty="0"/>
              <a:t>Nutrition</a:t>
            </a:r>
          </a:p>
          <a:p>
            <a:pPr marL="800100" lvl="1" indent="-342900">
              <a:buFont typeface="Arial" panose="020B0604020202020204" pitchFamily="34" charset="0"/>
              <a:buChar char="•"/>
            </a:pPr>
            <a:r>
              <a:rPr lang="en-US" sz="2000" dirty="0"/>
              <a:t>Optometry</a:t>
            </a:r>
          </a:p>
          <a:p>
            <a:pPr marL="800100" lvl="1" indent="-342900">
              <a:buFont typeface="Arial" panose="020B0604020202020204" pitchFamily="34" charset="0"/>
              <a:buChar char="•"/>
            </a:pPr>
            <a:r>
              <a:rPr lang="en-US" sz="2000" dirty="0"/>
              <a:t>Public Health</a:t>
            </a:r>
          </a:p>
          <a:p>
            <a:pPr marL="800100" lvl="1" indent="-342900">
              <a:buFont typeface="Arial" panose="020B0604020202020204" pitchFamily="34" charset="0"/>
              <a:buChar char="•"/>
            </a:pPr>
            <a:r>
              <a:rPr lang="en-US" sz="2000" dirty="0"/>
              <a:t>Nursing</a:t>
            </a:r>
          </a:p>
          <a:p>
            <a:pPr marL="457200" indent="-457200">
              <a:buFont typeface="+mj-lt"/>
              <a:buAutoNum type="arabicPeriod"/>
            </a:pPr>
            <a:r>
              <a:rPr lang="en-US" sz="2000" dirty="0"/>
              <a:t>NWN- Clinics</a:t>
            </a:r>
          </a:p>
          <a:p>
            <a:pPr marL="457200" indent="-457200">
              <a:buFont typeface="+mj-lt"/>
              <a:buAutoNum type="arabicPeriod"/>
            </a:pPr>
            <a:r>
              <a:rPr lang="en-US" sz="2000" dirty="0"/>
              <a:t>Community Service Activities</a:t>
            </a:r>
          </a:p>
          <a:p>
            <a:pPr marL="914400" lvl="1" indent="-457200">
              <a:buFont typeface="Arial" panose="020B0604020202020204" pitchFamily="34" charset="0"/>
              <a:buChar char="•"/>
            </a:pPr>
            <a:r>
              <a:rPr lang="en-US" sz="2000" dirty="0" err="1"/>
              <a:t>Rashaya</a:t>
            </a:r>
            <a:r>
              <a:rPr lang="en-US" sz="2000" dirty="0"/>
              <a:t> Health Day</a:t>
            </a:r>
          </a:p>
          <a:p>
            <a:pPr marL="457200" indent="-457200">
              <a:buFont typeface="+mj-lt"/>
              <a:buAutoNum type="arabicPeriod"/>
            </a:pPr>
            <a:r>
              <a:rPr lang="en-US" sz="2000" dirty="0"/>
              <a:t>International Projects</a:t>
            </a:r>
          </a:p>
          <a:p>
            <a:pPr marL="914400" lvl="1" indent="-457200">
              <a:buFont typeface="Arial" panose="020B0604020202020204" pitchFamily="34" charset="0"/>
              <a:buChar char="•"/>
            </a:pPr>
            <a:r>
              <a:rPr lang="en-US" sz="2000" dirty="0"/>
              <a:t>Project funded by WHO</a:t>
            </a:r>
          </a:p>
          <a:p>
            <a:pPr marL="914400" lvl="1" indent="-457200">
              <a:buFont typeface="Arial" panose="020B0604020202020204" pitchFamily="34" charset="0"/>
              <a:buChar char="•"/>
            </a:pPr>
            <a:r>
              <a:rPr lang="en-US" sz="2000" dirty="0"/>
              <a:t>Virtual exchange program (MUBS and Cardiff Met.)</a:t>
            </a:r>
          </a:p>
          <a:p>
            <a:pPr marL="914400" lvl="1" indent="-457200">
              <a:buFont typeface="Arial" panose="020B0604020202020204" pitchFamily="34" charset="0"/>
              <a:buChar char="•"/>
            </a:pPr>
            <a:r>
              <a:rPr lang="en-US" sz="2000" dirty="0"/>
              <a:t>Virtual exchange program (MUBS and Stanford)</a:t>
            </a:r>
          </a:p>
          <a:p>
            <a:pPr marL="914400" lvl="1" indent="-457200">
              <a:buFont typeface="Arial" panose="020B0604020202020204" pitchFamily="34" charset="0"/>
              <a:buChar char="•"/>
            </a:pPr>
            <a:endParaRPr lang="en-US" sz="2000" dirty="0"/>
          </a:p>
          <a:p>
            <a:pPr marL="914400" lvl="1" indent="-457200">
              <a:buFont typeface="Arial" panose="020B0604020202020204" pitchFamily="34" charset="0"/>
              <a:buChar char="•"/>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p:txBody>
      </p:sp>
    </p:spTree>
    <p:extLst>
      <p:ext uri="{BB962C8B-B14F-4D97-AF65-F5344CB8AC3E}">
        <p14:creationId xmlns:p14="http://schemas.microsoft.com/office/powerpoint/2010/main" val="12780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18</a:t>
            </a:r>
          </a:p>
        </p:txBody>
      </p:sp>
      <p:sp>
        <p:nvSpPr>
          <p:cNvPr id="13" name="Rectangle 12"/>
          <p:cNvSpPr/>
          <p:nvPr/>
        </p:nvSpPr>
        <p:spPr>
          <a:xfrm>
            <a:off x="301033" y="777376"/>
            <a:ext cx="11300793" cy="1261884"/>
          </a:xfrm>
          <a:prstGeom prst="rect">
            <a:avLst/>
          </a:prstGeom>
        </p:spPr>
        <p:txBody>
          <a:bodyPr wrap="square">
            <a:spAutoFit/>
          </a:bodyPr>
          <a:lstStyle/>
          <a:p>
            <a:pPr algn="ctr"/>
            <a:r>
              <a:rPr lang="en-US" altLang="en-US" sz="4400" b="1" dirty="0">
                <a:solidFill>
                  <a:srgbClr val="000000"/>
                </a:solidFill>
                <a:latin typeface="Times New Roman" panose="02020603050405020304" pitchFamily="18" charset="0"/>
                <a:cs typeface="Times New Roman" panose="02020603050405020304" pitchFamily="18" charset="0"/>
              </a:rPr>
              <a:t>Students involved in community services </a:t>
            </a:r>
            <a:r>
              <a:rPr lang="en-US" altLang="en-US" sz="3200" b="1" dirty="0">
                <a:solidFill>
                  <a:srgbClr val="000000"/>
                </a:solidFill>
                <a:latin typeface="Times New Roman" panose="02020603050405020304" pitchFamily="18" charset="0"/>
                <a:cs typeface="Times New Roman" panose="02020603050405020304" pitchFamily="18" charset="0"/>
              </a:rPr>
              <a:t>(MUBS_NWN) </a:t>
            </a:r>
          </a:p>
        </p:txBody>
      </p:sp>
      <p:sp>
        <p:nvSpPr>
          <p:cNvPr id="5" name="Rectangle 4"/>
          <p:cNvSpPr/>
          <p:nvPr/>
        </p:nvSpPr>
        <p:spPr>
          <a:xfrm>
            <a:off x="635219" y="2226031"/>
            <a:ext cx="10921561" cy="4678204"/>
          </a:xfrm>
          <a:prstGeom prst="rect">
            <a:avLst/>
          </a:prstGeom>
        </p:spPr>
        <p:txBody>
          <a:bodyPr wrap="square">
            <a:spAutoFit/>
          </a:bodyPr>
          <a:lstStyle/>
          <a:p>
            <a:pPr marL="285750" lvl="0" indent="-28575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Organize health awareness days for schools in all regions in Lebanon.</a:t>
            </a:r>
          </a:p>
          <a:p>
            <a:pPr lvl="0"/>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Collaborate with NGOs and municipalities to organize health awareness days to people in rural areas in Lebanon</a:t>
            </a:r>
          </a:p>
          <a:p>
            <a:pPr lvl="0"/>
            <a:endParaRPr lang="en-US" sz="20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Collaborate with NGOs and UN to organize health awareness days for Syrian and Palestinian refugees in Lebanon</a:t>
            </a:r>
          </a:p>
          <a:p>
            <a:pPr marL="285750" lvl="0" indent="-285750">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Visiting rural underprivileged villages and voluntary serving its inhabitants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free medical services to schools students </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Offer free awareness sessions about topics related to physical and mental health</a:t>
            </a:r>
            <a:endParaRPr lang="en-US" sz="2000" dirty="0">
              <a:latin typeface="Times New Roman" panose="02020603050405020304" pitchFamily="18" charset="0"/>
              <a:ea typeface="Open Sans" panose="020B060603050402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ü"/>
            </a:pPr>
            <a:endParaRPr lang="en-US" dirty="0">
              <a:latin typeface="Helvetica" pitchFamily="2" charset="0"/>
              <a:ea typeface="Open Sans" panose="020B0606030504020204" pitchFamily="34" charset="0"/>
              <a:cs typeface="Open Sans" panose="020B0606030504020204" pitchFamily="34" charset="0"/>
            </a:endParaRPr>
          </a:p>
          <a:p>
            <a:pPr marL="342900" indent="-342900" algn="just">
              <a:lnSpc>
                <a:spcPct val="150000"/>
              </a:lnSpc>
              <a:buFont typeface="Wingdings" panose="05000000000000000000" pitchFamily="2" charset="2"/>
              <a:buChar char="ü"/>
            </a:pPr>
            <a:endParaRPr lang="en-US" dirty="0">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7773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19</a:t>
            </a:r>
          </a:p>
        </p:txBody>
      </p:sp>
      <p:sp>
        <p:nvSpPr>
          <p:cNvPr id="13" name="Rectangle 12"/>
          <p:cNvSpPr/>
          <p:nvPr/>
        </p:nvSpPr>
        <p:spPr>
          <a:xfrm>
            <a:off x="301033" y="767544"/>
            <a:ext cx="11300793" cy="769441"/>
          </a:xfrm>
          <a:prstGeom prst="rect">
            <a:avLst/>
          </a:prstGeom>
        </p:spPr>
        <p:txBody>
          <a:bodyPr wrap="square">
            <a:spAutoFit/>
          </a:bodyPr>
          <a:lstStyle/>
          <a:p>
            <a:pPr algn="ctr"/>
            <a:r>
              <a:rPr lang="en-US" altLang="en-US" sz="4400" b="1" dirty="0">
                <a:solidFill>
                  <a:srgbClr val="000000"/>
                </a:solidFill>
                <a:latin typeface="Times New Roman" panose="02020603050405020304" pitchFamily="18" charset="0"/>
                <a:cs typeface="Times New Roman" panose="02020603050405020304" pitchFamily="18" charset="0"/>
              </a:rPr>
              <a:t>MUBS Health Day (</a:t>
            </a:r>
            <a:r>
              <a:rPr lang="en-US" altLang="en-US" sz="4400" b="1" dirty="0" err="1">
                <a:solidFill>
                  <a:srgbClr val="000000"/>
                </a:solidFill>
                <a:latin typeface="Times New Roman" panose="02020603050405020304" pitchFamily="18" charset="0"/>
                <a:cs typeface="Times New Roman" panose="02020603050405020304" pitchFamily="18" charset="0"/>
              </a:rPr>
              <a:t>Rashaya</a:t>
            </a:r>
            <a:r>
              <a:rPr lang="en-US" altLang="en-US" sz="4400" b="1" dirty="0">
                <a:solidFill>
                  <a:srgbClr val="000000"/>
                </a:solidFill>
                <a:latin typeface="Times New Roman" panose="02020603050405020304" pitchFamily="18" charset="0"/>
                <a:cs typeface="Times New Roman" panose="02020603050405020304" pitchFamily="18" charset="0"/>
              </a:rPr>
              <a:t> Campus)</a:t>
            </a:r>
            <a:endParaRPr lang="en-US" altLang="en-US" sz="3200" b="1" dirty="0">
              <a:solidFill>
                <a:srgbClr val="0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1614272"/>
            <a:ext cx="12192000" cy="2500685"/>
          </a:xfrm>
          <a:prstGeom prst="rect">
            <a:avLst/>
          </a:prstGeom>
        </p:spPr>
        <p:txBody>
          <a:bodyPr wrap="square">
            <a:spAutoFit/>
          </a:bodyPr>
          <a:lstStyle/>
          <a:p>
            <a:pPr marL="342900" indent="-34290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Rashaya</a:t>
            </a:r>
            <a:r>
              <a:rPr lang="en-US" sz="2000" dirty="0">
                <a:latin typeface="Times New Roman" panose="02020603050405020304" pitchFamily="18" charset="0"/>
                <a:cs typeface="Times New Roman" panose="02020603050405020304" pitchFamily="18" charset="0"/>
              </a:rPr>
              <a:t> Health Day brought out nearly 150 people to the Modern University for Business and Science (MUBS) in </a:t>
            </a:r>
            <a:r>
              <a:rPr lang="en-US" sz="2000" dirty="0" err="1">
                <a:latin typeface="Times New Roman" panose="02020603050405020304" pitchFamily="18" charset="0"/>
                <a:cs typeface="Times New Roman" panose="02020603050405020304" pitchFamily="18" charset="0"/>
              </a:rPr>
              <a:t>Rashaya</a:t>
            </a:r>
            <a:r>
              <a:rPr lang="en-US" sz="2000" dirty="0">
                <a:latin typeface="Times New Roman" panose="02020603050405020304" pitchFamily="18" charset="0"/>
                <a:cs typeface="Times New Roman" panose="02020603050405020304" pitchFamily="18" charset="0"/>
              </a:rPr>
              <a:t> campus.</a:t>
            </a:r>
          </a:p>
          <a:p>
            <a:endParaRPr lang="en-US" sz="105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Over thirty-five volunteers and employees from MUBS, National Wellness Network (NWN), and The Lebanese Medical Students' International Committee (</a:t>
            </a:r>
            <a:r>
              <a:rPr lang="en-US" sz="2000" dirty="0" err="1">
                <a:latin typeface="Times New Roman" panose="02020603050405020304" pitchFamily="18" charset="0"/>
                <a:cs typeface="Times New Roman" panose="02020603050405020304" pitchFamily="18" charset="0"/>
              </a:rPr>
              <a:t>LeMSIC</a:t>
            </a:r>
            <a:r>
              <a:rPr lang="en-US" sz="2000" dirty="0">
                <a:latin typeface="Times New Roman" panose="02020603050405020304" pitchFamily="18" charset="0"/>
                <a:cs typeface="Times New Roman" panose="02020603050405020304" pitchFamily="18" charset="0"/>
              </a:rPr>
              <a:t>) gathered on October 4, 2020 to take part in this event.</a:t>
            </a:r>
          </a:p>
          <a:p>
            <a:endParaRPr lang="en-US" sz="6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event was a joint creation of MUBS and NWN with the support of other partners to promote wellness and health. The goal was to provide people in the region with medical care including blood tests and Covid-19 Rapid Antigen Test.</a:t>
            </a:r>
          </a:p>
        </p:txBody>
      </p:sp>
      <p:grpSp>
        <p:nvGrpSpPr>
          <p:cNvPr id="11" name="Group 10"/>
          <p:cNvGrpSpPr/>
          <p:nvPr/>
        </p:nvGrpSpPr>
        <p:grpSpPr>
          <a:xfrm>
            <a:off x="1312298" y="4216494"/>
            <a:ext cx="9930868" cy="1959397"/>
            <a:chOff x="1450204" y="4521106"/>
            <a:chExt cx="9930868" cy="1756323"/>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204" y="4521106"/>
              <a:ext cx="2322898" cy="173988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3102" y="4521106"/>
              <a:ext cx="2448496" cy="174460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8174" y="4532827"/>
              <a:ext cx="2322898" cy="174460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1598" y="4521107"/>
              <a:ext cx="2836576" cy="1756322"/>
            </a:xfrm>
            <a:prstGeom prst="rect">
              <a:avLst/>
            </a:prstGeom>
          </p:spPr>
        </p:pic>
      </p:grpSp>
    </p:spTree>
    <p:extLst>
      <p:ext uri="{BB962C8B-B14F-4D97-AF65-F5344CB8AC3E}">
        <p14:creationId xmlns:p14="http://schemas.microsoft.com/office/powerpoint/2010/main" val="286995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20</a:t>
            </a:r>
          </a:p>
        </p:txBody>
      </p:sp>
      <p:sp>
        <p:nvSpPr>
          <p:cNvPr id="13" name="Rectangle 12"/>
          <p:cNvSpPr/>
          <p:nvPr/>
        </p:nvSpPr>
        <p:spPr>
          <a:xfrm>
            <a:off x="446677" y="995903"/>
            <a:ext cx="11300793" cy="707886"/>
          </a:xfrm>
          <a:prstGeom prst="rect">
            <a:avLst/>
          </a:prstGeom>
        </p:spPr>
        <p:txBody>
          <a:bodyPr wrap="square">
            <a:spAutoFit/>
          </a:bodyPr>
          <a:lstStyle/>
          <a:p>
            <a:r>
              <a:rPr lang="en-US" altLang="en-US" sz="4000" b="1" dirty="0">
                <a:solidFill>
                  <a:srgbClr val="000000"/>
                </a:solidFill>
                <a:latin typeface="Times New Roman" panose="02020603050405020304" pitchFamily="18" charset="0"/>
                <a:cs typeface="Times New Roman" panose="02020603050405020304" pitchFamily="18" charset="0"/>
              </a:rPr>
              <a:t>International Projects</a:t>
            </a:r>
            <a:endParaRPr 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9614" r="36703"/>
          <a:stretch/>
        </p:blipFill>
        <p:spPr>
          <a:xfrm>
            <a:off x="7757652" y="1037485"/>
            <a:ext cx="4127606" cy="4970004"/>
          </a:xfrm>
          <a:prstGeom prst="rect">
            <a:avLst/>
          </a:prstGeom>
        </p:spPr>
      </p:pic>
      <p:sp>
        <p:nvSpPr>
          <p:cNvPr id="2" name="Rectangle 1"/>
          <p:cNvSpPr/>
          <p:nvPr/>
        </p:nvSpPr>
        <p:spPr>
          <a:xfrm>
            <a:off x="446677" y="2061990"/>
            <a:ext cx="6907712" cy="1953868"/>
          </a:xfrm>
          <a:prstGeom prst="rect">
            <a:avLst/>
          </a:prstGeom>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SHS is very active in international projects funding including Erasmus+, World Health Organization (WHO),…</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9109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21</a:t>
            </a:r>
          </a:p>
        </p:txBody>
      </p:sp>
      <p:sp>
        <p:nvSpPr>
          <p:cNvPr id="13" name="Rectangle 12"/>
          <p:cNvSpPr/>
          <p:nvPr/>
        </p:nvSpPr>
        <p:spPr>
          <a:xfrm>
            <a:off x="0" y="767544"/>
            <a:ext cx="12192000" cy="1077218"/>
          </a:xfrm>
          <a:prstGeom prst="rect">
            <a:avLst/>
          </a:prstGeom>
        </p:spPr>
        <p:txBody>
          <a:bodyPr wrap="square">
            <a:spAutoFit/>
          </a:bodyPr>
          <a:lstStyle/>
          <a:p>
            <a:pPr algn="ctr"/>
            <a:r>
              <a:rPr lang="en-US" sz="3200" b="1" dirty="0">
                <a:latin typeface="Times New Roman" panose="02020603050405020304" pitchFamily="18" charset="0"/>
                <a:cs typeface="Times New Roman" panose="02020603050405020304" pitchFamily="18" charset="0"/>
              </a:rPr>
              <a:t>Project Funded by WHO: Supporting School Health in Disadvantaged Rural Areas</a:t>
            </a:r>
            <a:endParaRPr lang="en-US" sz="3200"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0" y="1835000"/>
            <a:ext cx="11423227" cy="4442429"/>
          </a:xfr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9600" dirty="0">
                <a:latin typeface="Times New Roman" panose="02020603050405020304" pitchFamily="18" charset="0"/>
                <a:cs typeface="Times New Roman" panose="02020603050405020304" pitchFamily="18" charset="0"/>
              </a:rPr>
              <a:t>MUBS received a grant from the World Health Organization (WHO) to work jointly with Champs NGO and leading scholars to support school health in disadvantaged rural areas. </a:t>
            </a:r>
          </a:p>
          <a:p>
            <a:pPr algn="just">
              <a:lnSpc>
                <a:spcPct val="150000"/>
              </a:lnSpc>
            </a:pPr>
            <a:r>
              <a:rPr lang="en-US" sz="9600" dirty="0">
                <a:latin typeface="Times New Roman" panose="02020603050405020304" pitchFamily="18" charset="0"/>
                <a:cs typeface="Times New Roman" panose="02020603050405020304" pitchFamily="18" charset="0"/>
              </a:rPr>
              <a:t>The pilot project took place in five public schools located in South Lebanon and Bekaa. </a:t>
            </a:r>
          </a:p>
          <a:p>
            <a:pPr algn="just">
              <a:lnSpc>
                <a:spcPct val="150000"/>
              </a:lnSpc>
            </a:pPr>
            <a:r>
              <a:rPr lang="en-US" sz="9600" dirty="0">
                <a:latin typeface="Times New Roman" panose="02020603050405020304" pitchFamily="18" charset="0"/>
                <a:cs typeface="Times New Roman" panose="02020603050405020304" pitchFamily="18" charset="0"/>
              </a:rPr>
              <a:t>It has three main pillars:</a:t>
            </a:r>
          </a:p>
          <a:p>
            <a:pPr marL="0" indent="0" algn="just">
              <a:lnSpc>
                <a:spcPct val="150000"/>
              </a:lnSpc>
              <a:buFont typeface="Arial" panose="020B0604020202020204" pitchFamily="34" charset="0"/>
              <a:buNone/>
            </a:pPr>
            <a:r>
              <a:rPr lang="en-US" sz="9600" dirty="0">
                <a:latin typeface="Times New Roman" panose="02020603050405020304" pitchFamily="18" charset="0"/>
                <a:cs typeface="Times New Roman" panose="02020603050405020304" pitchFamily="18" charset="0"/>
              </a:rPr>
              <a:t>	-  Medical Screening (visual acuity, body mass composition analysis, EKG, etc.)</a:t>
            </a:r>
          </a:p>
          <a:p>
            <a:pPr marL="0" indent="0" algn="just">
              <a:lnSpc>
                <a:spcPct val="150000"/>
              </a:lnSpc>
              <a:buFont typeface="Arial" panose="020B0604020202020204" pitchFamily="34" charset="0"/>
              <a:buNone/>
            </a:pPr>
            <a:r>
              <a:rPr lang="en-US" sz="9600" dirty="0">
                <a:latin typeface="Times New Roman" panose="02020603050405020304" pitchFamily="18" charset="0"/>
                <a:cs typeface="Times New Roman" panose="02020603050405020304" pitchFamily="18" charset="0"/>
              </a:rPr>
              <a:t>	-  </a:t>
            </a:r>
            <a:r>
              <a:rPr lang="en-US" sz="9600" b="1" dirty="0">
                <a:latin typeface="Times New Roman" panose="02020603050405020304" pitchFamily="18" charset="0"/>
                <a:cs typeface="Times New Roman" panose="02020603050405020304" pitchFamily="18" charset="0"/>
              </a:rPr>
              <a:t>Health Education in Schools (e-modules set by WHO) </a:t>
            </a:r>
          </a:p>
          <a:p>
            <a:pPr marL="0" indent="0" algn="just">
              <a:lnSpc>
                <a:spcPct val="150000"/>
              </a:lnSpc>
              <a:buFont typeface="Arial" panose="020B0604020202020204" pitchFamily="34" charset="0"/>
              <a:buNone/>
            </a:pPr>
            <a:r>
              <a:rPr lang="en-US" sz="9600" dirty="0">
                <a:latin typeface="Times New Roman" panose="02020603050405020304" pitchFamily="18" charset="0"/>
                <a:cs typeface="Times New Roman" panose="02020603050405020304" pitchFamily="18" charset="0"/>
              </a:rPr>
              <a:t>	- Health Environment (School environment, activities carried out, status on 	infrastructure in schools) </a:t>
            </a:r>
          </a:p>
          <a:p>
            <a:pPr marL="0" indent="0">
              <a:buFont typeface="Arial" panose="020B0604020202020204" pitchFamily="34" charset="0"/>
              <a:buNone/>
            </a:pPr>
            <a:endParaRPr lang="en-US" sz="6200" b="1" dirty="0">
              <a:latin typeface="Helvatica"/>
            </a:endParaRPr>
          </a:p>
          <a:p>
            <a:pPr marL="0" indent="0">
              <a:buFont typeface="Arial" panose="020B0604020202020204" pitchFamily="34" charset="0"/>
              <a:buNone/>
            </a:pPr>
            <a:endParaRPr lang="en-US" sz="6200" b="1" dirty="0">
              <a:latin typeface="Helvatica"/>
            </a:endParaRPr>
          </a:p>
          <a:p>
            <a:endParaRPr lang="en-US" sz="6200" b="1" dirty="0">
              <a:latin typeface="Helvatica"/>
            </a:endParaRPr>
          </a:p>
          <a:p>
            <a:pPr marL="0" indent="0">
              <a:buFont typeface="Arial" panose="020B0604020202020204" pitchFamily="34" charset="0"/>
              <a:buNone/>
            </a:pPr>
            <a:endParaRPr lang="en-US" sz="2400" b="1" dirty="0">
              <a:latin typeface="Helvatica"/>
            </a:endParaRPr>
          </a:p>
          <a:p>
            <a:pPr marL="0" indent="0">
              <a:buFont typeface="Arial" panose="020B0604020202020204" pitchFamily="34" charset="0"/>
              <a:buNone/>
            </a:pPr>
            <a:endParaRPr lang="en-US" sz="2400" b="1" dirty="0">
              <a:latin typeface="Helvatica"/>
            </a:endParaRPr>
          </a:p>
          <a:p>
            <a:endParaRPr lang="en-US" sz="2400" b="1" dirty="0">
              <a:latin typeface="Helvatica"/>
            </a:endParaRPr>
          </a:p>
          <a:p>
            <a:pPr marL="0" indent="0">
              <a:buFont typeface="Arial" panose="020B0604020202020204" pitchFamily="34" charset="0"/>
              <a:buNone/>
            </a:pPr>
            <a:endParaRPr lang="en-US" sz="2400" b="1" dirty="0">
              <a:latin typeface="Helvatica"/>
            </a:endParaRPr>
          </a:p>
        </p:txBody>
      </p:sp>
    </p:spTree>
    <p:extLst>
      <p:ext uri="{BB962C8B-B14F-4D97-AF65-F5344CB8AC3E}">
        <p14:creationId xmlns:p14="http://schemas.microsoft.com/office/powerpoint/2010/main" val="805046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22</a:t>
            </a:r>
          </a:p>
        </p:txBody>
      </p:sp>
      <p:sp>
        <p:nvSpPr>
          <p:cNvPr id="14" name="Content Placeholder 2"/>
          <p:cNvSpPr txBox="1">
            <a:spLocks/>
          </p:cNvSpPr>
          <p:nvPr/>
        </p:nvSpPr>
        <p:spPr>
          <a:xfrm>
            <a:off x="877485" y="2223329"/>
            <a:ext cx="10378682" cy="1426589"/>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The awareness sessions piloting four WHO e-modules (reproductive health, physical activity, smoking, and road safety)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were led by MUBS researchers who offered a series of awareness sessions to 300 parents in the area.</a:t>
            </a:r>
          </a:p>
          <a:p>
            <a:pPr marL="0" indent="0">
              <a:buFont typeface="Arial" panose="020B0604020202020204" pitchFamily="34" charset="0"/>
              <a:buNone/>
            </a:pPr>
            <a:endParaRPr lang="en-US" sz="8000" dirty="0">
              <a:latin typeface="Helvatica"/>
            </a:endParaRPr>
          </a:p>
          <a:p>
            <a:pPr marL="0" indent="0">
              <a:buFont typeface="Arial" panose="020B0604020202020204" pitchFamily="34" charset="0"/>
              <a:buNone/>
            </a:pPr>
            <a:endParaRPr lang="en-US" sz="8000" b="1" dirty="0">
              <a:latin typeface="Helvatica"/>
            </a:endParaRPr>
          </a:p>
          <a:p>
            <a:pPr algn="just">
              <a:lnSpc>
                <a:spcPct val="150000"/>
              </a:lnSpc>
            </a:pPr>
            <a:endParaRPr lang="en-US" sz="3800" b="1" dirty="0">
              <a:latin typeface="Helvatica"/>
            </a:endParaRPr>
          </a:p>
          <a:p>
            <a:pPr marL="0" indent="0">
              <a:buFont typeface="Arial" panose="020B0604020202020204" pitchFamily="34" charset="0"/>
              <a:buNone/>
            </a:pPr>
            <a:endParaRPr lang="en-US" sz="6200" b="1" dirty="0">
              <a:latin typeface="Helvatica"/>
            </a:endParaRPr>
          </a:p>
          <a:p>
            <a:pPr marL="0" indent="0">
              <a:buFont typeface="Arial" panose="020B0604020202020204" pitchFamily="34" charset="0"/>
              <a:buNone/>
            </a:pPr>
            <a:endParaRPr lang="en-US" sz="6200" b="1" dirty="0">
              <a:latin typeface="Helvatica"/>
            </a:endParaRPr>
          </a:p>
          <a:p>
            <a:endParaRPr lang="en-US" sz="6200" b="1" dirty="0">
              <a:latin typeface="Helvatica"/>
            </a:endParaRPr>
          </a:p>
          <a:p>
            <a:pPr marL="0" indent="0">
              <a:buFont typeface="Arial" panose="020B0604020202020204" pitchFamily="34" charset="0"/>
              <a:buNone/>
            </a:pPr>
            <a:endParaRPr lang="en-US" sz="2400" b="1" dirty="0">
              <a:latin typeface="Helvatica"/>
            </a:endParaRPr>
          </a:p>
          <a:p>
            <a:pPr marL="0" indent="0">
              <a:buFont typeface="Arial" panose="020B0604020202020204" pitchFamily="34" charset="0"/>
              <a:buNone/>
            </a:pPr>
            <a:endParaRPr lang="en-US" sz="2400" b="1" dirty="0">
              <a:latin typeface="Helvatica"/>
            </a:endParaRPr>
          </a:p>
          <a:p>
            <a:endParaRPr lang="en-US" sz="2400" b="1" dirty="0">
              <a:latin typeface="Helvatica"/>
            </a:endParaRPr>
          </a:p>
          <a:p>
            <a:pPr marL="0" indent="0">
              <a:buFont typeface="Arial" panose="020B0604020202020204" pitchFamily="34" charset="0"/>
              <a:buNone/>
            </a:pPr>
            <a:endParaRPr lang="en-US" sz="2400" b="1" dirty="0">
              <a:latin typeface="Helvatica"/>
            </a:endParaRPr>
          </a:p>
        </p:txBody>
      </p:sp>
      <p:pic>
        <p:nvPicPr>
          <p:cNvPr id="15" name="Content Placeholder 3">
            <a:extLst>
              <a:ext uri="{FF2B5EF4-FFF2-40B4-BE49-F238E27FC236}">
                <a16:creationId xmlns:a16="http://schemas.microsoft.com/office/drawing/2014/main" id="{CDE147D4-8290-46D2-A68B-6EED49BD1029}"/>
              </a:ext>
            </a:extLst>
          </p:cNvPr>
          <p:cNvPicPr>
            <a:picLocks noChangeAspect="1"/>
          </p:cNvPicPr>
          <p:nvPr/>
        </p:nvPicPr>
        <p:blipFill>
          <a:blip r:embed="rId5"/>
          <a:srcRect t="6349" b="6349"/>
          <a:stretch>
            <a:fillRect/>
          </a:stretch>
        </p:blipFill>
        <p:spPr>
          <a:xfrm>
            <a:off x="1035141" y="3758097"/>
            <a:ext cx="3517274" cy="2302977"/>
          </a:xfrm>
          <a:prstGeom prst="rect">
            <a:avLst/>
          </a:prstGeom>
          <a:ln>
            <a:noFill/>
          </a:ln>
          <a:effectLst>
            <a:softEdge rad="112500"/>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4796" y="3758096"/>
            <a:ext cx="3464061" cy="2302977"/>
          </a:xfrm>
          <a:prstGeom prst="rect">
            <a:avLst/>
          </a:prstGeom>
          <a:ln>
            <a:noFill/>
          </a:ln>
          <a:effectLst>
            <a:softEdge rad="112500"/>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6133" y="3770145"/>
            <a:ext cx="3444429" cy="2296286"/>
          </a:xfrm>
          <a:prstGeom prst="rect">
            <a:avLst/>
          </a:prstGeom>
          <a:ln>
            <a:noFill/>
          </a:ln>
          <a:effectLst>
            <a:softEdge rad="112500"/>
          </a:effectLst>
        </p:spPr>
      </p:pic>
      <p:sp>
        <p:nvSpPr>
          <p:cNvPr id="13" name="Rectangle 12"/>
          <p:cNvSpPr/>
          <p:nvPr/>
        </p:nvSpPr>
        <p:spPr>
          <a:xfrm>
            <a:off x="0" y="777376"/>
            <a:ext cx="12192000" cy="1077218"/>
          </a:xfrm>
          <a:prstGeom prst="rect">
            <a:avLst/>
          </a:prstGeom>
        </p:spPr>
        <p:txBody>
          <a:bodyPr wrap="square">
            <a:spAutoFit/>
          </a:bodyPr>
          <a:lstStyle/>
          <a:p>
            <a:pPr algn="ctr"/>
            <a:r>
              <a:rPr lang="en-US" sz="3200" b="1" dirty="0">
                <a:latin typeface="Times New Roman" panose="02020603050405020304" pitchFamily="18" charset="0"/>
                <a:cs typeface="Times New Roman" panose="02020603050405020304" pitchFamily="18" charset="0"/>
              </a:rPr>
              <a:t>Project Funded by WHO: Supporting School Health in Disadvantaged Rural Areas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350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23</a:t>
            </a:r>
          </a:p>
        </p:txBody>
      </p:sp>
      <p:sp>
        <p:nvSpPr>
          <p:cNvPr id="19" name="Rectangle 18"/>
          <p:cNvSpPr/>
          <p:nvPr/>
        </p:nvSpPr>
        <p:spPr>
          <a:xfrm>
            <a:off x="117566" y="818404"/>
            <a:ext cx="12074434" cy="1077218"/>
          </a:xfrm>
          <a:prstGeom prst="rect">
            <a:avLst/>
          </a:prstGeom>
        </p:spPr>
        <p:txBody>
          <a:bodyPr wrap="square">
            <a:spAutoFit/>
          </a:bodyPr>
          <a:lstStyle/>
          <a:p>
            <a:pPr algn="ctr"/>
            <a:r>
              <a:rPr lang="en-US" altLang="en-US" sz="3200" b="1" dirty="0">
                <a:solidFill>
                  <a:srgbClr val="000000"/>
                </a:solidFill>
                <a:latin typeface="Times New Roman" panose="02020603050405020304" pitchFamily="18" charset="0"/>
                <a:cs typeface="Times New Roman" panose="02020603050405020304" pitchFamily="18" charset="0"/>
              </a:rPr>
              <a:t>Virtual Exchange Program – </a:t>
            </a:r>
            <a:r>
              <a:rPr lang="en-US" sz="3200" b="1" dirty="0">
                <a:latin typeface="Times New Roman" panose="02020603050405020304" pitchFamily="18" charset="0"/>
                <a:cs typeface="Times New Roman" panose="02020603050405020304" pitchFamily="18" charset="0"/>
              </a:rPr>
              <a:t>MUBS and Cardiff Met. University: a joint course on “Humanitarian Relief and Health”</a:t>
            </a:r>
          </a:p>
        </p:txBody>
      </p:sp>
      <p:grpSp>
        <p:nvGrpSpPr>
          <p:cNvPr id="2" name="Group 1"/>
          <p:cNvGrpSpPr/>
          <p:nvPr/>
        </p:nvGrpSpPr>
        <p:grpSpPr>
          <a:xfrm>
            <a:off x="544872" y="1924776"/>
            <a:ext cx="10254512" cy="2277545"/>
            <a:chOff x="544872" y="1771757"/>
            <a:chExt cx="10254512" cy="2277545"/>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872" y="1793464"/>
              <a:ext cx="4010378" cy="2255838"/>
            </a:xfrm>
            <a:prstGeom prst="rect">
              <a:avLst/>
            </a:prstGeom>
            <a:ln>
              <a:noFill/>
            </a:ln>
            <a:effectLst>
              <a:softEdge rad="112500"/>
            </a:effectLst>
          </p:spPr>
        </p:pic>
        <p:pic>
          <p:nvPicPr>
            <p:cNvPr id="20" name="Picture Placeholder 3">
              <a:extLst>
                <a:ext uri="{FF2B5EF4-FFF2-40B4-BE49-F238E27FC236}">
                  <a16:creationId xmlns:a16="http://schemas.microsoft.com/office/drawing/2014/main" id="{91B6A175-DC2E-44E8-9247-A1C134079955}"/>
                </a:ext>
              </a:extLst>
            </p:cNvPr>
            <p:cNvPicPr>
              <a:picLocks noChangeAspect="1"/>
            </p:cNvPicPr>
            <p:nvPr/>
          </p:nvPicPr>
          <p:blipFill>
            <a:blip r:embed="rId5" cstate="print">
              <a:extLst>
                <a:ext uri="{28A0092B-C50C-407E-A947-70E740481C1C}">
                  <a14:useLocalDpi xmlns:a14="http://schemas.microsoft.com/office/drawing/2010/main" val="0"/>
                </a:ext>
              </a:extLst>
            </a:blip>
            <a:srcRect t="5429" b="5429"/>
            <a:stretch>
              <a:fillRect/>
            </a:stretch>
          </p:blipFill>
          <p:spPr>
            <a:xfrm>
              <a:off x="4300188" y="1777224"/>
              <a:ext cx="3374176" cy="2255838"/>
            </a:xfrm>
            <a:prstGeom prst="rect">
              <a:avLst/>
            </a:prstGeom>
            <a:ln>
              <a:noFill/>
            </a:ln>
            <a:effectLst>
              <a:softEdge rad="112500"/>
            </a:effectLst>
          </p:spPr>
        </p:pic>
        <p:pic>
          <p:nvPicPr>
            <p:cNvPr id="21" name="Picture Placeholder 5">
              <a:extLst>
                <a:ext uri="{FF2B5EF4-FFF2-40B4-BE49-F238E27FC236}">
                  <a16:creationId xmlns:a16="http://schemas.microsoft.com/office/drawing/2014/main" id="{BE4996FD-5549-4AF8-A743-533249DFE6A5}"/>
                </a:ext>
              </a:extLst>
            </p:cNvPr>
            <p:cNvPicPr>
              <a:picLocks noChangeAspect="1"/>
            </p:cNvPicPr>
            <p:nvPr/>
          </p:nvPicPr>
          <p:blipFill>
            <a:blip r:embed="rId6"/>
            <a:srcRect l="7916" r="7916"/>
            <a:stretch>
              <a:fillRect/>
            </a:stretch>
          </p:blipFill>
          <p:spPr>
            <a:xfrm>
              <a:off x="7392741" y="1771757"/>
              <a:ext cx="3406643" cy="2277545"/>
            </a:xfrm>
            <a:prstGeom prst="rect">
              <a:avLst/>
            </a:prstGeom>
            <a:ln>
              <a:noFill/>
            </a:ln>
            <a:effectLst>
              <a:softEdge rad="112500"/>
            </a:effectLst>
          </p:spPr>
        </p:pic>
      </p:grpSp>
      <p:sp>
        <p:nvSpPr>
          <p:cNvPr id="23" name="Content Placeholder 2"/>
          <p:cNvSpPr txBox="1">
            <a:spLocks/>
          </p:cNvSpPr>
          <p:nvPr/>
        </p:nvSpPr>
        <p:spPr>
          <a:xfrm>
            <a:off x="117566" y="4355827"/>
            <a:ext cx="11821885" cy="2211887"/>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Introducing a set of public health problems/challenges experienced by people affected by natural disasters and/or conflict. </a:t>
            </a:r>
          </a:p>
          <a:p>
            <a:r>
              <a:rPr lang="en-US" sz="2400" dirty="0">
                <a:latin typeface="Times New Roman" panose="02020603050405020304" pitchFamily="18" charset="0"/>
                <a:cs typeface="Times New Roman" panose="02020603050405020304" pitchFamily="18" charset="0"/>
              </a:rPr>
              <a:t>Discussing many changes in people’s lives when they are uprooted by a disaster, ranging from changes in disease patterns, access to healthcare, livelihoods, shelter, sanitary conditions, nutritional status, etc…</a:t>
            </a:r>
          </a:p>
        </p:txBody>
      </p:sp>
    </p:spTree>
    <p:extLst>
      <p:ext uri="{BB962C8B-B14F-4D97-AF65-F5344CB8AC3E}">
        <p14:creationId xmlns:p14="http://schemas.microsoft.com/office/powerpoint/2010/main" val="1012957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24</a:t>
            </a:r>
          </a:p>
        </p:txBody>
      </p:sp>
      <p:sp>
        <p:nvSpPr>
          <p:cNvPr id="2" name="Rectangle 1"/>
          <p:cNvSpPr/>
          <p:nvPr/>
        </p:nvSpPr>
        <p:spPr>
          <a:xfrm>
            <a:off x="446677" y="2326999"/>
            <a:ext cx="11194869"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Providing a multidimensional understanding of the system in charge of protecting the rights of the victims of humanitarian disasters. </a:t>
            </a: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Students had several common online sessions to answer questions posted.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Students worked on common projects related to the effect of disaster on food security, shelter, sanitation systems, water, etc. using academic articles and data collected during their camp visit.  </a:t>
            </a:r>
          </a:p>
          <a:p>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hlinkClick r:id="rId5"/>
              </a:rPr>
              <a:t>https://www.youtube.com/watch?v=-dfUQuz2ptc</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58783" y="932322"/>
            <a:ext cx="12074434" cy="1077218"/>
          </a:xfrm>
          <a:prstGeom prst="rect">
            <a:avLst/>
          </a:prstGeom>
        </p:spPr>
        <p:txBody>
          <a:bodyPr wrap="square">
            <a:spAutoFit/>
          </a:bodyPr>
          <a:lstStyle/>
          <a:p>
            <a:pPr algn="ctr"/>
            <a:r>
              <a:rPr lang="en-US" altLang="en-US" sz="3200" b="1" dirty="0">
                <a:solidFill>
                  <a:srgbClr val="000000"/>
                </a:solidFill>
                <a:latin typeface="Times New Roman" panose="02020603050405020304" pitchFamily="18" charset="0"/>
                <a:cs typeface="Times New Roman" panose="02020603050405020304" pitchFamily="18" charset="0"/>
              </a:rPr>
              <a:t>Virtual Exchange Program – </a:t>
            </a:r>
            <a:r>
              <a:rPr lang="en-US" sz="3200" b="1" dirty="0">
                <a:latin typeface="Times New Roman" panose="02020603050405020304" pitchFamily="18" charset="0"/>
                <a:cs typeface="Times New Roman" panose="02020603050405020304" pitchFamily="18" charset="0"/>
              </a:rPr>
              <a:t>MUBS and Cardiff Met. University : a joint course on “Humanitarian Relief and Health”</a:t>
            </a:r>
          </a:p>
        </p:txBody>
      </p:sp>
    </p:spTree>
    <p:extLst>
      <p:ext uri="{BB962C8B-B14F-4D97-AF65-F5344CB8AC3E}">
        <p14:creationId xmlns:p14="http://schemas.microsoft.com/office/powerpoint/2010/main" val="3822789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94609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25</a:t>
            </a:r>
          </a:p>
        </p:txBody>
      </p:sp>
      <p:sp>
        <p:nvSpPr>
          <p:cNvPr id="19" name="Rectangle 18"/>
          <p:cNvSpPr/>
          <p:nvPr/>
        </p:nvSpPr>
        <p:spPr>
          <a:xfrm>
            <a:off x="58783" y="797109"/>
            <a:ext cx="12074434" cy="1077218"/>
          </a:xfrm>
          <a:prstGeom prst="rect">
            <a:avLst/>
          </a:prstGeom>
        </p:spPr>
        <p:txBody>
          <a:bodyPr wrap="square">
            <a:spAutoFit/>
          </a:bodyPr>
          <a:lstStyle/>
          <a:p>
            <a:pPr algn="ctr"/>
            <a:r>
              <a:rPr lang="en-US" altLang="en-US" sz="3200" b="1" dirty="0">
                <a:solidFill>
                  <a:srgbClr val="000000"/>
                </a:solidFill>
                <a:latin typeface="Times New Roman" panose="02020603050405020304" pitchFamily="18" charset="0"/>
                <a:cs typeface="Times New Roman" panose="02020603050405020304" pitchFamily="18" charset="0"/>
              </a:rPr>
              <a:t>Virtual Exchange Program – </a:t>
            </a:r>
            <a:r>
              <a:rPr lang="en-US" sz="3200" b="1" dirty="0">
                <a:latin typeface="Times New Roman" panose="02020603050405020304" pitchFamily="18" charset="0"/>
                <a:cs typeface="Times New Roman" panose="02020603050405020304" pitchFamily="18" charset="0"/>
              </a:rPr>
              <a:t>MUBS and Stanford University: a joint course on “Discussions in Global Health” </a:t>
            </a:r>
          </a:p>
        </p:txBody>
      </p:sp>
      <p:sp>
        <p:nvSpPr>
          <p:cNvPr id="7" name="Content Placeholder 2"/>
          <p:cNvSpPr txBox="1">
            <a:spLocks/>
          </p:cNvSpPr>
          <p:nvPr/>
        </p:nvSpPr>
        <p:spPr>
          <a:xfrm>
            <a:off x="3249265" y="2161457"/>
            <a:ext cx="8913374" cy="3396949"/>
          </a:xfr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2400" dirty="0">
                <a:latin typeface="Times New Roman" panose="02020603050405020304" pitchFamily="18" charset="0"/>
                <a:cs typeface="Times New Roman" panose="02020603050405020304" pitchFamily="18" charset="0"/>
              </a:rPr>
              <a:t>Timely topics in global health were presented connecting classrooms in Beirut and Palo Alto, California. </a:t>
            </a:r>
          </a:p>
          <a:p>
            <a:pPr>
              <a:buFontTx/>
              <a:buChar char="-"/>
            </a:pPr>
            <a:r>
              <a:rPr lang="en-US" sz="2400" dirty="0">
                <a:latin typeface="Times New Roman" panose="02020603050405020304" pitchFamily="18" charset="0"/>
                <a:cs typeface="Times New Roman" panose="02020603050405020304" pitchFamily="18" charset="0"/>
              </a:rPr>
              <a:t>Students worked on and discussed a range of topics in global health including coordinated response to crises, ethical approaches to research and implementation in low-income countries, and refugee health. </a:t>
            </a:r>
          </a:p>
          <a:p>
            <a:pPr>
              <a:buFontTx/>
              <a:buChar char="-"/>
            </a:pPr>
            <a:r>
              <a:rPr lang="en-US" sz="2400" dirty="0">
                <a:latin typeface="Times New Roman" panose="02020603050405020304" pitchFamily="18" charset="0"/>
                <a:cs typeface="Times New Roman" panose="02020603050405020304" pitchFamily="18" charset="0"/>
              </a:rPr>
              <a:t>By integrating lectures, guest speakers, and a cross-cultural collaborative capstone project, students gained an in-depth understanding of the global-health landscape and methods of addressing complex issues with partners abroad. </a:t>
            </a:r>
            <a:endParaRPr lang="en-US" sz="2400" b="1"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000" b="1" dirty="0">
              <a:latin typeface="Helvatica"/>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566" y="1894380"/>
            <a:ext cx="3014133" cy="1695450"/>
          </a:xfrm>
          <a:prstGeom prst="rect">
            <a:avLst/>
          </a:prstGeom>
          <a:ln>
            <a:noFill/>
          </a:ln>
          <a:effectLst>
            <a:softEdge rad="112500"/>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566" y="3445631"/>
            <a:ext cx="3014134" cy="1695450"/>
          </a:xfrm>
          <a:prstGeom prst="rect">
            <a:avLst/>
          </a:prstGeom>
          <a:ln>
            <a:noFill/>
          </a:ln>
          <a:effectLst>
            <a:softEdge rad="112500"/>
          </a:effectLst>
        </p:spPr>
      </p:pic>
      <p:pic>
        <p:nvPicPr>
          <p:cNvPr id="12" name="Content Placeholder 3">
            <a:extLst>
              <a:ext uri="{FF2B5EF4-FFF2-40B4-BE49-F238E27FC236}">
                <a16:creationId xmlns:a16="http://schemas.microsoft.com/office/drawing/2014/main" id="{447AAA5F-34BC-4CB3-AB70-6830305FF616}"/>
              </a:ext>
            </a:extLst>
          </p:cNvPr>
          <p:cNvPicPr>
            <a:picLocks noChangeAspect="1"/>
          </p:cNvPicPr>
          <p:nvPr/>
        </p:nvPicPr>
        <p:blipFill>
          <a:blip r:embed="rId7" cstate="print">
            <a:extLst>
              <a:ext uri="{28A0092B-C50C-407E-A947-70E740481C1C}">
                <a14:useLocalDpi xmlns:a14="http://schemas.microsoft.com/office/drawing/2010/main" val="0"/>
              </a:ext>
            </a:extLst>
          </a:blip>
          <a:srcRect l="7916" r="7916"/>
          <a:stretch>
            <a:fillRect/>
          </a:stretch>
        </p:blipFill>
        <p:spPr>
          <a:xfrm>
            <a:off x="117566" y="4839384"/>
            <a:ext cx="3014133" cy="1438045"/>
          </a:xfrm>
          <a:prstGeom prst="rect">
            <a:avLst/>
          </a:prstGeom>
          <a:ln>
            <a:noFill/>
          </a:ln>
          <a:effectLst>
            <a:softEdge rad="112500"/>
          </a:effectLst>
        </p:spPr>
      </p:pic>
    </p:spTree>
    <p:extLst>
      <p:ext uri="{BB962C8B-B14F-4D97-AF65-F5344CB8AC3E}">
        <p14:creationId xmlns:p14="http://schemas.microsoft.com/office/powerpoint/2010/main" val="2199126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9" name="Rectangle 18"/>
          <p:cNvSpPr/>
          <p:nvPr/>
        </p:nvSpPr>
        <p:spPr>
          <a:xfrm>
            <a:off x="1567543" y="3106988"/>
            <a:ext cx="8560526" cy="830997"/>
          </a:xfrm>
          <a:prstGeom prst="rect">
            <a:avLst/>
          </a:prstGeom>
        </p:spPr>
        <p:txBody>
          <a:bodyPr wrap="square">
            <a:spAutoFit/>
          </a:bodyPr>
          <a:lstStyle/>
          <a:p>
            <a:pPr algn="ctr"/>
            <a:r>
              <a:rPr lang="en-US" altLang="en-US" sz="4800" b="1" dirty="0">
                <a:solidFill>
                  <a:srgbClr val="076F87"/>
                </a:solidFill>
                <a:latin typeface="Andalus" panose="02020603050405020304" pitchFamily="18" charset="-78"/>
                <a:ea typeface="MS UI Gothic" panose="020B0600070205080204" pitchFamily="34" charset="-128"/>
                <a:cs typeface="Andalus" panose="02020603050405020304" pitchFamily="18" charset="-78"/>
              </a:rPr>
              <a:t>Thank you</a:t>
            </a:r>
            <a:endParaRPr lang="en-US" sz="4800" b="1" dirty="0">
              <a:solidFill>
                <a:srgbClr val="076F87"/>
              </a:solidFill>
              <a:latin typeface="Andalus" panose="02020603050405020304" pitchFamily="18" charset="-78"/>
              <a:ea typeface="MS UI Gothic" panose="020B0600070205080204" pitchFamily="34" charset="-128"/>
              <a:cs typeface="Andalus" panose="02020603050405020304" pitchFamily="18" charset="-78"/>
            </a:endParaRPr>
          </a:p>
        </p:txBody>
      </p:sp>
    </p:spTree>
    <p:extLst>
      <p:ext uri="{BB962C8B-B14F-4D97-AF65-F5344CB8AC3E}">
        <p14:creationId xmlns:p14="http://schemas.microsoft.com/office/powerpoint/2010/main" val="319223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2" name="Rectangle 1"/>
          <p:cNvSpPr/>
          <p:nvPr/>
        </p:nvSpPr>
        <p:spPr>
          <a:xfrm>
            <a:off x="3279912" y="1012087"/>
            <a:ext cx="6033052"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MUBS Faculties</a:t>
            </a:r>
            <a:endParaRPr lang="en-US" sz="4400" dirty="0"/>
          </a:p>
        </p:txBody>
      </p:sp>
      <p:graphicFrame>
        <p:nvGraphicFramePr>
          <p:cNvPr id="5" name="Diagram 4"/>
          <p:cNvGraphicFramePr/>
          <p:nvPr>
            <p:extLst>
              <p:ext uri="{D42A27DB-BD31-4B8C-83A1-F6EECF244321}">
                <p14:modId xmlns:p14="http://schemas.microsoft.com/office/powerpoint/2010/main" val="932227045"/>
              </p:ext>
            </p:extLst>
          </p:nvPr>
        </p:nvGraphicFramePr>
        <p:xfrm>
          <a:off x="1828798" y="1807024"/>
          <a:ext cx="8935279" cy="4444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6E38A131-C8F4-E241-A033-553D599A3409}"/>
              </a:ext>
            </a:extLst>
          </p:cNvPr>
          <p:cNvSpPr/>
          <p:nvPr/>
        </p:nvSpPr>
        <p:spPr>
          <a:xfrm>
            <a:off x="10939165" y="293942"/>
            <a:ext cx="86113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1</a:t>
            </a:r>
          </a:p>
        </p:txBody>
      </p:sp>
    </p:spTree>
    <p:extLst>
      <p:ext uri="{BB962C8B-B14F-4D97-AF65-F5344CB8AC3E}">
        <p14:creationId xmlns:p14="http://schemas.microsoft.com/office/powerpoint/2010/main" val="248415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1" name="Content Placeholder 2"/>
          <p:cNvSpPr txBox="1">
            <a:spLocks/>
          </p:cNvSpPr>
          <p:nvPr/>
        </p:nvSpPr>
        <p:spPr>
          <a:xfrm>
            <a:off x="307528" y="1493449"/>
            <a:ext cx="11305351" cy="4542183"/>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a:xfrm>
            <a:off x="6114532" y="1480929"/>
            <a:ext cx="5685766" cy="4796499"/>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390957" y="760530"/>
            <a:ext cx="9559755"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International School of Business (ISB)</a:t>
            </a:r>
            <a:endParaRPr lang="en-US" sz="4400" b="1" dirty="0"/>
          </a:p>
        </p:txBody>
      </p:sp>
      <p:graphicFrame>
        <p:nvGraphicFramePr>
          <p:cNvPr id="23" name="Diagram 22"/>
          <p:cNvGraphicFramePr/>
          <p:nvPr>
            <p:extLst>
              <p:ext uri="{D42A27DB-BD31-4B8C-83A1-F6EECF244321}">
                <p14:modId xmlns:p14="http://schemas.microsoft.com/office/powerpoint/2010/main" val="130589542"/>
              </p:ext>
            </p:extLst>
          </p:nvPr>
        </p:nvGraphicFramePr>
        <p:xfrm>
          <a:off x="196271" y="1529972"/>
          <a:ext cx="5214462" cy="4698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5" name="Diagram 24"/>
          <p:cNvGraphicFramePr/>
          <p:nvPr>
            <p:extLst>
              <p:ext uri="{D42A27DB-BD31-4B8C-83A1-F6EECF244321}">
                <p14:modId xmlns:p14="http://schemas.microsoft.com/office/powerpoint/2010/main" val="407292876"/>
              </p:ext>
            </p:extLst>
          </p:nvPr>
        </p:nvGraphicFramePr>
        <p:xfrm>
          <a:off x="6373315" y="1733939"/>
          <a:ext cx="5622834" cy="46586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Rectangle 13">
            <a:extLst>
              <a:ext uri="{FF2B5EF4-FFF2-40B4-BE49-F238E27FC236}">
                <a16:creationId xmlns:a16="http://schemas.microsoft.com/office/drawing/2014/main" id="{6E38A131-C8F4-E241-A033-553D599A3409}"/>
              </a:ext>
            </a:extLst>
          </p:cNvPr>
          <p:cNvSpPr/>
          <p:nvPr/>
        </p:nvSpPr>
        <p:spPr>
          <a:xfrm>
            <a:off x="10939165" y="293942"/>
            <a:ext cx="86113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2</a:t>
            </a:r>
          </a:p>
        </p:txBody>
      </p:sp>
    </p:spTree>
    <p:extLst>
      <p:ext uri="{BB962C8B-B14F-4D97-AF65-F5344CB8AC3E}">
        <p14:creationId xmlns:p14="http://schemas.microsoft.com/office/powerpoint/2010/main" val="76113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graphicFrame>
        <p:nvGraphicFramePr>
          <p:cNvPr id="2" name="Diagram 1"/>
          <p:cNvGraphicFramePr/>
          <p:nvPr>
            <p:extLst>
              <p:ext uri="{D42A27DB-BD31-4B8C-83A1-F6EECF244321}">
                <p14:modId xmlns:p14="http://schemas.microsoft.com/office/powerpoint/2010/main" val="4269076403"/>
              </p:ext>
            </p:extLst>
          </p:nvPr>
        </p:nvGraphicFramePr>
        <p:xfrm>
          <a:off x="446677" y="1005840"/>
          <a:ext cx="11571152" cy="5156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p:cNvSpPr/>
          <p:nvPr/>
        </p:nvSpPr>
        <p:spPr>
          <a:xfrm>
            <a:off x="2207416" y="1005840"/>
            <a:ext cx="8886041"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British Academy in Lebanon (BAL)</a:t>
            </a:r>
            <a:endParaRPr lang="en-US" sz="4400" b="1" dirty="0"/>
          </a:p>
        </p:txBody>
      </p:sp>
      <p:sp>
        <p:nvSpPr>
          <p:cNvPr id="7" name="Rectangle 6">
            <a:extLst>
              <a:ext uri="{FF2B5EF4-FFF2-40B4-BE49-F238E27FC236}">
                <a16:creationId xmlns:a16="http://schemas.microsoft.com/office/drawing/2014/main" id="{6E38A131-C8F4-E241-A033-553D599A3409}"/>
              </a:ext>
            </a:extLst>
          </p:cNvPr>
          <p:cNvSpPr/>
          <p:nvPr/>
        </p:nvSpPr>
        <p:spPr>
          <a:xfrm>
            <a:off x="10939165" y="293942"/>
            <a:ext cx="86113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3</a:t>
            </a:r>
          </a:p>
        </p:txBody>
      </p:sp>
    </p:spTree>
    <p:extLst>
      <p:ext uri="{BB962C8B-B14F-4D97-AF65-F5344CB8AC3E}">
        <p14:creationId xmlns:p14="http://schemas.microsoft.com/office/powerpoint/2010/main" val="113294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graphicFrame>
        <p:nvGraphicFramePr>
          <p:cNvPr id="2" name="Diagram 1"/>
          <p:cNvGraphicFramePr/>
          <p:nvPr>
            <p:extLst>
              <p:ext uri="{D42A27DB-BD31-4B8C-83A1-F6EECF244321}">
                <p14:modId xmlns:p14="http://schemas.microsoft.com/office/powerpoint/2010/main" val="2183334038"/>
              </p:ext>
            </p:extLst>
          </p:nvPr>
        </p:nvGraphicFramePr>
        <p:xfrm>
          <a:off x="446677" y="1798983"/>
          <a:ext cx="10883931" cy="4363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p:cNvSpPr/>
          <p:nvPr/>
        </p:nvSpPr>
        <p:spPr>
          <a:xfrm>
            <a:off x="669156" y="870170"/>
            <a:ext cx="11042652" cy="707886"/>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School of Computer and Applied Sciences (SCS)</a:t>
            </a:r>
            <a:endParaRPr lang="en-US" sz="4000" dirty="0"/>
          </a:p>
        </p:txBody>
      </p:sp>
      <p:sp>
        <p:nvSpPr>
          <p:cNvPr id="7" name="Rectangle 6">
            <a:extLst>
              <a:ext uri="{FF2B5EF4-FFF2-40B4-BE49-F238E27FC236}">
                <a16:creationId xmlns:a16="http://schemas.microsoft.com/office/drawing/2014/main" id="{6E38A131-C8F4-E241-A033-553D599A3409}"/>
              </a:ext>
            </a:extLst>
          </p:cNvPr>
          <p:cNvSpPr/>
          <p:nvPr/>
        </p:nvSpPr>
        <p:spPr>
          <a:xfrm>
            <a:off x="10939165" y="293942"/>
            <a:ext cx="86113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4</a:t>
            </a:r>
          </a:p>
        </p:txBody>
      </p:sp>
    </p:spTree>
    <p:extLst>
      <p:ext uri="{BB962C8B-B14F-4D97-AF65-F5344CB8AC3E}">
        <p14:creationId xmlns:p14="http://schemas.microsoft.com/office/powerpoint/2010/main" val="410370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86113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5</a:t>
            </a:r>
          </a:p>
        </p:txBody>
      </p:sp>
      <p:graphicFrame>
        <p:nvGraphicFramePr>
          <p:cNvPr id="2" name="Diagram 1"/>
          <p:cNvGraphicFramePr/>
          <p:nvPr/>
        </p:nvGraphicFramePr>
        <p:xfrm>
          <a:off x="446677" y="1798983"/>
          <a:ext cx="10883931" cy="4363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p:cNvSpPr/>
          <p:nvPr/>
        </p:nvSpPr>
        <p:spPr>
          <a:xfrm>
            <a:off x="1652979" y="882712"/>
            <a:ext cx="8886041" cy="707886"/>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School of Education and Social Work</a:t>
            </a:r>
            <a:endParaRPr lang="en-US" sz="4000" dirty="0"/>
          </a:p>
        </p:txBody>
      </p:sp>
    </p:spTree>
    <p:extLst>
      <p:ext uri="{BB962C8B-B14F-4D97-AF65-F5344CB8AC3E}">
        <p14:creationId xmlns:p14="http://schemas.microsoft.com/office/powerpoint/2010/main" val="146458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5562DD-8293-1047-8404-6EBB5DD376FE}"/>
              </a:ext>
            </a:extLst>
          </p:cNvPr>
          <p:cNvGrpSpPr/>
          <p:nvPr/>
        </p:nvGrpSpPr>
        <p:grpSpPr>
          <a:xfrm>
            <a:off x="0" y="-535024"/>
            <a:ext cx="12261851" cy="7393024"/>
            <a:chOff x="-2" y="-535022"/>
            <a:chExt cx="12261851" cy="7393024"/>
          </a:xfrm>
        </p:grpSpPr>
        <p:sp>
          <p:nvSpPr>
            <p:cNvPr id="12" name="Rectangle 11">
              <a:extLst>
                <a:ext uri="{FF2B5EF4-FFF2-40B4-BE49-F238E27FC236}">
                  <a16:creationId xmlns:a16="http://schemas.microsoft.com/office/drawing/2014/main" id="{3BBC3473-D884-2244-BAB8-8BA35C3D2FD5}"/>
                </a:ext>
              </a:extLst>
            </p:cNvPr>
            <p:cNvSpPr/>
            <p:nvPr/>
          </p:nvSpPr>
          <p:spPr>
            <a:xfrm>
              <a:off x="-2" y="5956319"/>
              <a:ext cx="12261851" cy="90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B3FD567-A738-2449-88A1-A72242AFB816}"/>
                </a:ext>
              </a:extLst>
            </p:cNvPr>
            <p:cNvSpPr/>
            <p:nvPr/>
          </p:nvSpPr>
          <p:spPr>
            <a:xfrm rot="5400000">
              <a:off x="-3456104" y="2921082"/>
              <a:ext cx="7393022" cy="480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5973F96-4476-9740-B268-563C0C6215DC}"/>
                </a:ext>
              </a:extLst>
            </p:cNvPr>
            <p:cNvSpPr/>
            <p:nvPr/>
          </p:nvSpPr>
          <p:spPr>
            <a:xfrm rot="5400000">
              <a:off x="8321316" y="2917469"/>
              <a:ext cx="7393023" cy="48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760DBD5-D1B6-EF4D-8249-40BC5D111D81}"/>
                </a:ext>
              </a:extLst>
            </p:cNvPr>
            <p:cNvSpPr/>
            <p:nvPr/>
          </p:nvSpPr>
          <p:spPr>
            <a:xfrm>
              <a:off x="340468" y="-535020"/>
              <a:ext cx="11663464" cy="94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Placeholder 11">
            <a:extLst>
              <a:ext uri="{FF2B5EF4-FFF2-40B4-BE49-F238E27FC236}">
                <a16:creationId xmlns:a16="http://schemas.microsoft.com/office/drawing/2014/main" id="{66AE1ADA-8AC6-B14B-BA21-2E18977830D3}"/>
              </a:ext>
            </a:extLst>
          </p:cNvPr>
          <p:cNvPicPr>
            <a:picLocks noChangeAspect="1"/>
          </p:cNvPicPr>
          <p:nvPr/>
        </p:nvPicPr>
        <p:blipFill>
          <a:blip r:embed="rId2">
            <a:extLst>
              <a:ext uri="{28A0092B-C50C-407E-A947-70E740481C1C}">
                <a14:useLocalDpi xmlns:a14="http://schemas.microsoft.com/office/drawing/2010/main" val="0"/>
              </a:ext>
            </a:extLst>
          </a:blip>
          <a:srcRect t="13071" b="13071"/>
          <a:stretch>
            <a:fillRect/>
          </a:stretch>
        </p:blipFill>
        <p:spPr>
          <a:xfrm>
            <a:off x="450850" y="407987"/>
            <a:ext cx="11360150" cy="5584825"/>
          </a:xfrm>
          <a:prstGeom prst="rect">
            <a:avLst/>
          </a:prstGeom>
        </p:spPr>
      </p:pic>
      <p:sp>
        <p:nvSpPr>
          <p:cNvPr id="8" name="Rectangle 7">
            <a:extLst>
              <a:ext uri="{FF2B5EF4-FFF2-40B4-BE49-F238E27FC236}">
                <a16:creationId xmlns:a16="http://schemas.microsoft.com/office/drawing/2014/main" id="{B2C77C49-758A-4849-8B96-14726A3FEE71}"/>
              </a:ext>
            </a:extLst>
          </p:cNvPr>
          <p:cNvSpPr/>
          <p:nvPr/>
        </p:nvSpPr>
        <p:spPr>
          <a:xfrm>
            <a:off x="0" y="3032956"/>
            <a:ext cx="12192000" cy="830997"/>
          </a:xfrm>
          <a:prstGeom prst="rect">
            <a:avLst/>
          </a:prstGeom>
          <a:solidFill>
            <a:srgbClr val="318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02516F8-4336-0244-8D10-1C09DF84856C}"/>
              </a:ext>
            </a:extLst>
          </p:cNvPr>
          <p:cNvSpPr txBox="1"/>
          <p:nvPr/>
        </p:nvSpPr>
        <p:spPr>
          <a:xfrm>
            <a:off x="69851" y="3063733"/>
            <a:ext cx="12192000" cy="769441"/>
          </a:xfrm>
          <a:prstGeom prst="rect">
            <a:avLst/>
          </a:prstGeom>
          <a:noFill/>
        </p:spPr>
        <p:txBody>
          <a:bodyPr wrap="square" rtlCol="0">
            <a:spAutoFit/>
          </a:bodyPr>
          <a:lstStyle/>
          <a:p>
            <a:pPr algn="ctr"/>
            <a:r>
              <a:rPr lang="en-US" sz="4400" b="1" dirty="0">
                <a:solidFill>
                  <a:schemeClr val="bg1"/>
                </a:solidFill>
                <a:latin typeface="High Tower Text" pitchFamily="18" charset="0"/>
              </a:rPr>
              <a:t>School of Health Sciences</a:t>
            </a:r>
            <a:endParaRPr lang="en-US" sz="4400" b="1" dirty="0">
              <a:solidFill>
                <a:schemeClr val="bg1"/>
              </a:solidFill>
              <a:latin typeface="Helvetica" pitchFamily="2" charset="0"/>
              <a:ea typeface="Open Sans Extrabold" panose="020B0906030804020204" pitchFamily="34" charset="0"/>
              <a:cs typeface="Open Sans Extrabold" panose="020B0906030804020204" pitchFamily="34" charset="0"/>
            </a:endParaRPr>
          </a:p>
        </p:txBody>
      </p:sp>
      <p:pic>
        <p:nvPicPr>
          <p:cNvPr id="14" name="Picture 13">
            <a:extLst>
              <a:ext uri="{FF2B5EF4-FFF2-40B4-BE49-F238E27FC236}">
                <a16:creationId xmlns:a16="http://schemas.microsoft.com/office/drawing/2014/main" id="{9C3C8D58-1D54-1B43-BB17-4361B71E6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2" y="6287587"/>
            <a:ext cx="12192000" cy="580571"/>
          </a:xfrm>
          <a:prstGeom prst="rect">
            <a:avLst/>
          </a:prstGeom>
        </p:spPr>
      </p:pic>
    </p:spTree>
    <p:extLst>
      <p:ext uri="{BB962C8B-B14F-4D97-AF65-F5344CB8AC3E}">
        <p14:creationId xmlns:p14="http://schemas.microsoft.com/office/powerpoint/2010/main" val="390088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19C66C-6CC3-2C4F-8E10-65340227C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7" y="293942"/>
            <a:ext cx="1888560" cy="473602"/>
          </a:xfrm>
          <a:prstGeom prst="rect">
            <a:avLst/>
          </a:prstGeom>
        </p:spPr>
      </p:pic>
      <p:pic>
        <p:nvPicPr>
          <p:cNvPr id="3" name="Picture 2">
            <a:extLst>
              <a:ext uri="{FF2B5EF4-FFF2-40B4-BE49-F238E27FC236}">
                <a16:creationId xmlns:a16="http://schemas.microsoft.com/office/drawing/2014/main" id="{B5E2C624-9A6A-0C49-B423-A0D49EE9B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7429"/>
            <a:ext cx="12192000" cy="580571"/>
          </a:xfrm>
          <a:prstGeom prst="rect">
            <a:avLst/>
          </a:prstGeom>
        </p:spPr>
      </p:pic>
      <p:sp>
        <p:nvSpPr>
          <p:cNvPr id="10" name="Rectangle 9">
            <a:extLst>
              <a:ext uri="{FF2B5EF4-FFF2-40B4-BE49-F238E27FC236}">
                <a16:creationId xmlns:a16="http://schemas.microsoft.com/office/drawing/2014/main" id="{6E38A131-C8F4-E241-A033-553D599A3409}"/>
              </a:ext>
            </a:extLst>
          </p:cNvPr>
          <p:cNvSpPr/>
          <p:nvPr/>
        </p:nvSpPr>
        <p:spPr>
          <a:xfrm>
            <a:off x="10939165" y="293942"/>
            <a:ext cx="861133" cy="276999"/>
          </a:xfrm>
          <a:prstGeom prst="rect">
            <a:avLst/>
          </a:prstGeom>
        </p:spPr>
        <p:txBody>
          <a:bodyPr wrap="none">
            <a:spAutoFit/>
          </a:bodyPr>
          <a:lstStyle/>
          <a:p>
            <a:r>
              <a:rPr lang="en-US" sz="1200" b="1" dirty="0">
                <a:solidFill>
                  <a:srgbClr val="0070C0"/>
                </a:solidFill>
                <a:latin typeface="Helvetica" pitchFamily="2" charset="0"/>
              </a:rPr>
              <a:t>Slide: </a:t>
            </a:r>
            <a:r>
              <a:rPr lang="en-US" sz="1200" dirty="0">
                <a:solidFill>
                  <a:srgbClr val="0070C0"/>
                </a:solidFill>
                <a:latin typeface="Helvetica" pitchFamily="2" charset="0"/>
              </a:rPr>
              <a:t># 7</a:t>
            </a:r>
          </a:p>
        </p:txBody>
      </p:sp>
      <p:graphicFrame>
        <p:nvGraphicFramePr>
          <p:cNvPr id="11" name="Diagram 10"/>
          <p:cNvGraphicFramePr/>
          <p:nvPr>
            <p:extLst>
              <p:ext uri="{D42A27DB-BD31-4B8C-83A1-F6EECF244321}">
                <p14:modId xmlns:p14="http://schemas.microsoft.com/office/powerpoint/2010/main" val="937117862"/>
              </p:ext>
            </p:extLst>
          </p:nvPr>
        </p:nvGraphicFramePr>
        <p:xfrm>
          <a:off x="0" y="1060307"/>
          <a:ext cx="12192000" cy="5020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928423"/>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7">
      <a:majorFont>
        <a:latin typeface="Montserrat Medium"/>
        <a:ea typeface=""/>
        <a:cs typeface=""/>
      </a:majorFont>
      <a:minorFont>
        <a:latin typeface="Objectivit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043D056-7403-4BFA-BAEC-EFF831A0E0EA}">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1739</TotalTime>
  <Words>2012</Words>
  <Application>Microsoft Office PowerPoint</Application>
  <PresentationFormat>Bredbild</PresentationFormat>
  <Paragraphs>252</Paragraphs>
  <Slides>28</Slides>
  <Notes>6</Notes>
  <HiddenSlides>0</HiddenSlides>
  <MMClips>0</MMClips>
  <ScaleCrop>false</ScaleCrop>
  <HeadingPairs>
    <vt:vector size="6" baseType="variant">
      <vt:variant>
        <vt:lpstr>Använt teckensnitt</vt:lpstr>
      </vt:variant>
      <vt:variant>
        <vt:i4>12</vt:i4>
      </vt:variant>
      <vt:variant>
        <vt:lpstr>Tema</vt:lpstr>
      </vt:variant>
      <vt:variant>
        <vt:i4>1</vt:i4>
      </vt:variant>
      <vt:variant>
        <vt:lpstr>Bildrubriker</vt:lpstr>
      </vt:variant>
      <vt:variant>
        <vt:i4>28</vt:i4>
      </vt:variant>
    </vt:vector>
  </HeadingPairs>
  <TitlesOfParts>
    <vt:vector size="41" baseType="lpstr">
      <vt:lpstr>MS UI Gothic</vt:lpstr>
      <vt:lpstr>Andalus</vt:lpstr>
      <vt:lpstr>Arial</vt:lpstr>
      <vt:lpstr>Calibri</vt:lpstr>
      <vt:lpstr>Helvatica</vt:lpstr>
      <vt:lpstr>Helvetica</vt:lpstr>
      <vt:lpstr>High Tower Text</vt:lpstr>
      <vt:lpstr>Objectivity</vt:lpstr>
      <vt:lpstr>Open Sans</vt:lpstr>
      <vt:lpstr>Open Sans Extrabold</vt:lpstr>
      <vt:lpstr>Times New Roman</vt:lpstr>
      <vt:lpstr>Wingdings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oqy tyan</dc:creator>
  <cp:lastModifiedBy>Mosad Zineldin</cp:lastModifiedBy>
  <cp:revision>397</cp:revision>
  <dcterms:created xsi:type="dcterms:W3CDTF">2019-04-24T22:36:47Z</dcterms:created>
  <dcterms:modified xsi:type="dcterms:W3CDTF">2021-02-14T01:52:17Z</dcterms:modified>
</cp:coreProperties>
</file>