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921" r:id="rId2"/>
    <p:sldMasterId id="2147483933" r:id="rId3"/>
  </p:sldMasterIdLst>
  <p:notesMasterIdLst>
    <p:notesMasterId r:id="rId18"/>
  </p:notesMasterIdLst>
  <p:sldIdLst>
    <p:sldId id="438" r:id="rId4"/>
    <p:sldId id="449" r:id="rId5"/>
    <p:sldId id="434" r:id="rId6"/>
    <p:sldId id="455" r:id="rId7"/>
    <p:sldId id="435" r:id="rId8"/>
    <p:sldId id="454" r:id="rId9"/>
    <p:sldId id="452" r:id="rId10"/>
    <p:sldId id="417" r:id="rId11"/>
    <p:sldId id="424" r:id="rId12"/>
    <p:sldId id="427" r:id="rId13"/>
    <p:sldId id="430" r:id="rId14"/>
    <p:sldId id="458" r:id="rId15"/>
    <p:sldId id="446" r:id="rId16"/>
    <p:sldId id="437" r:id="rId1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in Bõstrov" initials="TB" lastIdx="9" clrIdx="0">
    <p:extLst>
      <p:ext uri="{19B8F6BF-5375-455C-9EA6-DF929625EA0E}">
        <p15:presenceInfo xmlns:p15="http://schemas.microsoft.com/office/powerpoint/2012/main" userId="Triin Bõstr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285"/>
    <a:srgbClr val="4F4C4E"/>
    <a:srgbClr val="96004F"/>
    <a:srgbClr val="4D4D4F"/>
    <a:srgbClr val="C9C9C9"/>
    <a:srgbClr val="D385A9"/>
    <a:srgbClr val="C25B88"/>
    <a:srgbClr val="C7C8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Kujunduslaad 1 – rõhk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Kujunduslaad 1 – rõhk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autoAdjust="0"/>
    <p:restoredTop sz="94674"/>
  </p:normalViewPr>
  <p:slideViewPr>
    <p:cSldViewPr snapToGrid="0" snapToObjects="1" showGuides="1">
      <p:cViewPr varScale="1">
        <p:scale>
          <a:sx n="109" d="100"/>
          <a:sy n="109" d="100"/>
        </p:scale>
        <p:origin x="82" y="190"/>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14T10:28:37.338" idx="9">
    <p:pos x="10" y="10"/>
    <p:text>2013. aasta detsembris valisid Oxfordi ülikooli kogunenud 30 riigi ülikoolide rektorid (Club of the Rectors of Europe) TUT campuse parimaks ülikoolilinnakuks maailmas võistluse "Science and Education” raames. Konkursi lõppvooru pääses 17 tööd.
Žürii tõstis TTUT linnaku puhul esile selle kaasaegsust, innovaatilisust ja tihedaid sidemeid kõrgtehnoloogia ettevõtetega, samuti noorte perede õppimisvõimalustele tähelepanu pööramist ja lastehoiuteenuste pakkumist.
Ülikoolilinnakute puhul hinnati nende arhitektuuri ja disaini, keskkonda, taristut, kaasaegseid majutusvõimalusi, spordi- ja terviseteenuseid, toitlustuskohti, üliõpilasliikumise aktiivsust, vaba aja võimaluste mitmekesisust ja kvaliteeti, kaasaegsete tehnoloogiate kasutamist.</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5CFB8B-B9EB-4E3F-B143-7BE1A009C8C1}" type="datetimeFigureOut">
              <a:rPr lang="en-US"/>
              <a:pPr>
                <a:defRPr/>
              </a:pPr>
              <a:t>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9D10C4C-EAC2-4D66-B9F8-E052F2E25BCC}" type="slidenum">
              <a:rPr lang="en-US" altLang="et-EE"/>
              <a:pPr>
                <a:defRPr/>
              </a:pPr>
              <a:t>‹#›</a:t>
            </a:fld>
            <a:endParaRPr lang="en-US" altLang="et-EE"/>
          </a:p>
        </p:txBody>
      </p:sp>
    </p:spTree>
    <p:extLst>
      <p:ext uri="{BB962C8B-B14F-4D97-AF65-F5344CB8AC3E}">
        <p14:creationId xmlns:p14="http://schemas.microsoft.com/office/powerpoint/2010/main" val="2034850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t-EE" altLang="et-EE"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1217613" rtl="0" eaLnBrk="0" fontAlgn="base" latinLnBrk="0" hangingPunct="0">
              <a:lnSpc>
                <a:spcPct val="100000"/>
              </a:lnSpc>
              <a:spcBef>
                <a:spcPct val="0"/>
              </a:spcBef>
              <a:spcAft>
                <a:spcPct val="0"/>
              </a:spcAft>
              <a:buClrTx/>
              <a:buSzTx/>
              <a:buFontTx/>
              <a:buNone/>
              <a:tabLst/>
              <a:defRPr/>
            </a:pPr>
            <a:fld id="{1651BFC7-7449-416C-9F3D-DB850C656F2E}" type="slidenum">
              <a:rPr kumimoji="0" lang="et-EE" altLang="et-E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7613" rtl="0" eaLnBrk="0" fontAlgn="base" latinLnBrk="0" hangingPunct="0">
                <a:lnSpc>
                  <a:spcPct val="100000"/>
                </a:lnSpc>
                <a:spcBef>
                  <a:spcPct val="0"/>
                </a:spcBef>
                <a:spcAft>
                  <a:spcPct val="0"/>
                </a:spcAft>
                <a:buClrTx/>
                <a:buSzTx/>
                <a:buFontTx/>
                <a:buNone/>
                <a:tabLst/>
                <a:defRPr/>
              </a:pPr>
              <a:t>4</a:t>
            </a:fld>
            <a:endParaRPr kumimoji="0" lang="et-EE" altLang="et-E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892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Tegemist on esialgse määratlusega teadus-</a:t>
            </a:r>
            <a:r>
              <a:rPr lang="et-EE" baseline="0" dirty="0"/>
              <a:t> ja uurimistöö valdkondadest, mille osas on </a:t>
            </a:r>
            <a:r>
              <a:rPr lang="et-EE" baseline="0" dirty="0" err="1"/>
              <a:t>TalTechil</a:t>
            </a:r>
            <a:r>
              <a:rPr lang="et-EE" baseline="0" dirty="0"/>
              <a:t> maailma mastaabis tugev konkurentsivõime.</a:t>
            </a:r>
            <a:br>
              <a:rPr lang="et-EE" baseline="0" dirty="0"/>
            </a:br>
            <a:r>
              <a:rPr lang="et-EE" baseline="0" dirty="0"/>
              <a:t>T</a:t>
            </a:r>
            <a:r>
              <a:rPr lang="et-EE" dirty="0"/>
              <a:t>öö on pooleli,</a:t>
            </a:r>
            <a:r>
              <a:rPr lang="et-EE" baseline="0" dirty="0"/>
              <a:t> koordineerib Joosep Kaasik, ja tema alluvuses </a:t>
            </a:r>
            <a:r>
              <a:rPr lang="et-EE" baseline="0" dirty="0" err="1"/>
              <a:t>Mari-Öö</a:t>
            </a:r>
            <a:r>
              <a:rPr lang="et-EE" baseline="0" dirty="0"/>
              <a:t> Sarv Turundusosakonnast, kellelt tasub projekti käigus uut infot küsida (praegune määratlus veebruarist 2019), ka võivad muutuda valdkondade nimed.</a:t>
            </a:r>
            <a:br>
              <a:rPr lang="et-EE" baseline="0" dirty="0"/>
            </a:br>
            <a:r>
              <a:rPr lang="et-EE" baseline="0" dirty="0"/>
              <a:t>Graafika on loovagentuuri poolt tehtud, projekti lõppetes </a:t>
            </a:r>
            <a:r>
              <a:rPr lang="et-EE" baseline="0" dirty="0" err="1"/>
              <a:t>kasub</a:t>
            </a:r>
            <a:r>
              <a:rPr lang="et-EE" baseline="0" dirty="0"/>
              <a:t> küsida Turundusosakonnalt graafilist lahendust ja võimalusel praegune välja vahetada.</a:t>
            </a:r>
            <a:endParaRPr lang="en-GB" dirty="0"/>
          </a:p>
        </p:txBody>
      </p:sp>
      <p:sp>
        <p:nvSpPr>
          <p:cNvPr id="4" name="Slaidinumbri kohatäide 3"/>
          <p:cNvSpPr>
            <a:spLocks noGrp="1"/>
          </p:cNvSpPr>
          <p:nvPr>
            <p:ph type="sldNum" sz="quarter" idx="10"/>
          </p:nvPr>
        </p:nvSpPr>
        <p:spPr/>
        <p:txBody>
          <a:bodyPr/>
          <a:lstStyle/>
          <a:p>
            <a:pPr marL="0" marR="0" lvl="0" indent="0" algn="r" defTabSz="1217613" rtl="0" eaLnBrk="1" fontAlgn="base" latinLnBrk="0" hangingPunct="1">
              <a:lnSpc>
                <a:spcPct val="100000"/>
              </a:lnSpc>
              <a:spcBef>
                <a:spcPct val="0"/>
              </a:spcBef>
              <a:spcAft>
                <a:spcPct val="0"/>
              </a:spcAft>
              <a:buClrTx/>
              <a:buSzTx/>
              <a:buFontTx/>
              <a:buNone/>
              <a:tabLst/>
              <a:defRPr/>
            </a:pPr>
            <a:fld id="{591A3C83-DFD6-46E7-A16D-69B619410BE7}" type="slidenum">
              <a:rPr kumimoji="0" lang="et-EE" altLang="et-E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7613" rtl="0" eaLnBrk="1" fontAlgn="base" latinLnBrk="0" hangingPunct="1">
                <a:lnSpc>
                  <a:spcPct val="100000"/>
                </a:lnSpc>
                <a:spcBef>
                  <a:spcPct val="0"/>
                </a:spcBef>
                <a:spcAft>
                  <a:spcPct val="0"/>
                </a:spcAft>
                <a:buClrTx/>
                <a:buSzTx/>
                <a:buFontTx/>
                <a:buNone/>
                <a:tabLst/>
                <a:defRPr/>
              </a:pPr>
              <a:t>7</a:t>
            </a:fld>
            <a:endParaRPr kumimoji="0" lang="et-EE" altLang="et-E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648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2" name="Pil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 y="0"/>
            <a:ext cx="12187834" cy="6858000"/>
          </a:xfrm>
          <a:prstGeom prst="rect">
            <a:avLst/>
          </a:prstGeom>
        </p:spPr>
      </p:pic>
      <p:pic>
        <p:nvPicPr>
          <p:cNvPr id="17"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6097"/>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11" name="Text Placeholder 17"/>
          <p:cNvSpPr>
            <a:spLocks noGrp="1"/>
          </p:cNvSpPr>
          <p:nvPr>
            <p:ph type="body" sz="quarter" idx="12"/>
          </p:nvPr>
        </p:nvSpPr>
        <p:spPr>
          <a:xfrm>
            <a:off x="838200" y="4797425"/>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pPr lvl="0"/>
            <a:r>
              <a:rPr lang="en-US" smtClean="0"/>
              <a:t>Edit Master text styles</a:t>
            </a:r>
          </a:p>
        </p:txBody>
      </p:sp>
      <p:sp>
        <p:nvSpPr>
          <p:cNvPr id="12" name="Text Placeholder 19"/>
          <p:cNvSpPr>
            <a:spLocks noGrp="1"/>
          </p:cNvSpPr>
          <p:nvPr>
            <p:ph type="body" sz="quarter" idx="13" hasCustomPrompt="1"/>
          </p:nvPr>
        </p:nvSpPr>
        <p:spPr>
          <a:xfrm>
            <a:off x="838200" y="5865962"/>
            <a:ext cx="4738535" cy="70797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chemeClr val="accent2"/>
                </a:solidFill>
                <a:latin typeface="Verdana" charset="0"/>
              </a:defRPr>
            </a:lvl1pPr>
          </a:lstStyle>
          <a:p>
            <a:pPr lvl="0"/>
            <a:r>
              <a:rPr lang="et-EE" dirty="0" smtClean="0"/>
              <a:t>Redigeeri juhtslaidi </a:t>
            </a:r>
            <a:br>
              <a:rPr lang="et-EE" dirty="0" smtClean="0"/>
            </a:br>
            <a:r>
              <a:rPr lang="et-EE" dirty="0" smtClean="0"/>
              <a:t>tekstilaade</a:t>
            </a:r>
          </a:p>
        </p:txBody>
      </p:sp>
    </p:spTree>
    <p:extLst>
      <p:ext uri="{BB962C8B-B14F-4D97-AF65-F5344CB8AC3E}">
        <p14:creationId xmlns:p14="http://schemas.microsoft.com/office/powerpoint/2010/main" val="3580372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a:t>
            </a:r>
            <a:r>
              <a:rPr lang="et-EE" dirty="0" smtClean="0"/>
              <a:t/>
            </a:r>
            <a:br>
              <a:rPr lang="et-EE" dirty="0" smtClean="0"/>
            </a:br>
            <a:r>
              <a:rPr lang="en-US" dirty="0" smtClean="0"/>
              <a:t>text styles</a:t>
            </a:r>
          </a:p>
        </p:txBody>
      </p:sp>
      <p:sp>
        <p:nvSpPr>
          <p:cNvPr id="12" name="Text Placeholder 11"/>
          <p:cNvSpPr>
            <a:spLocks noGrp="1"/>
          </p:cNvSpPr>
          <p:nvPr>
            <p:ph type="body" sz="quarter" idx="14"/>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Edit Master text styles</a:t>
            </a:r>
          </a:p>
        </p:txBody>
      </p:sp>
      <p:sp>
        <p:nvSpPr>
          <p:cNvPr id="3" name="Picture Placeholder 2"/>
          <p:cNvSpPr>
            <a:spLocks noGrp="1"/>
          </p:cNvSpPr>
          <p:nvPr>
            <p:ph type="pic" sz="quarter" idx="16"/>
          </p:nvPr>
        </p:nvSpPr>
        <p:spPr>
          <a:xfrm>
            <a:off x="2171700" y="2491175"/>
            <a:ext cx="8964611" cy="385406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522701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4" name="Pil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 y="0"/>
            <a:ext cx="12187834" cy="6858000"/>
          </a:xfrm>
          <a:prstGeom prst="rect">
            <a:avLst/>
          </a:prstGeom>
        </p:spPr>
      </p:pic>
      <p:pic>
        <p:nvPicPr>
          <p:cNvPr id="8"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57388"/>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7"/>
          <p:cNvSpPr>
            <a:spLocks noGrp="1"/>
          </p:cNvSpPr>
          <p:nvPr>
            <p:ph type="body" sz="quarter" idx="10"/>
          </p:nvPr>
        </p:nvSpPr>
        <p:spPr>
          <a:xfrm>
            <a:off x="974221" y="4813635"/>
            <a:ext cx="10162092" cy="132546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pPr lvl="0"/>
            <a:r>
              <a:rPr lang="en-US" smtClean="0"/>
              <a:t>Edit Master text styles</a:t>
            </a:r>
          </a:p>
        </p:txBody>
      </p:sp>
    </p:spTree>
    <p:extLst>
      <p:ext uri="{BB962C8B-B14F-4D97-AF65-F5344CB8AC3E}">
        <p14:creationId xmlns:p14="http://schemas.microsoft.com/office/powerpoint/2010/main" val="32368397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2" name="Pil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 y="0"/>
            <a:ext cx="12187834" cy="6858000"/>
          </a:xfrm>
          <a:prstGeom prst="rect">
            <a:avLst/>
          </a:prstGeom>
        </p:spPr>
      </p:pic>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8" name="Text Placeholder 19"/>
          <p:cNvSpPr>
            <a:spLocks noGrp="1"/>
          </p:cNvSpPr>
          <p:nvPr>
            <p:ph type="body" sz="quarter" idx="11" hasCustomPrompt="1"/>
          </p:nvPr>
        </p:nvSpPr>
        <p:spPr>
          <a:xfrm>
            <a:off x="668077" y="4770910"/>
            <a:ext cx="10159444" cy="1996129"/>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pPr lvl="0"/>
            <a:r>
              <a:rPr lang="et-EE" dirty="0" smtClean="0"/>
              <a:t>Tallinna tehnikaülikool</a:t>
            </a:r>
          </a:p>
          <a:p>
            <a:pPr lvl="1"/>
            <a:r>
              <a:rPr lang="et-EE" dirty="0" smtClean="0"/>
              <a:t>Ehitajate tee 5, 19086 Tallinn, Tel 620 2002 (E-R 8,30–17.00)</a:t>
            </a:r>
            <a:endParaRPr lang="et-EE" sz="1800" b="1" dirty="0" smtClean="0">
              <a:solidFill>
                <a:srgbClr val="E4067E"/>
              </a:solidFill>
              <a:latin typeface="Verdana" panose="020B0604030504040204" pitchFamily="34" charset="0"/>
            </a:endParaRPr>
          </a:p>
          <a:p>
            <a:pPr lvl="1"/>
            <a:r>
              <a:rPr lang="et-EE" sz="1800" b="1" dirty="0" smtClean="0">
                <a:solidFill>
                  <a:srgbClr val="E4067E"/>
                </a:solidFill>
                <a:latin typeface="Verdana" panose="020B0604030504040204" pitchFamily="34" charset="0"/>
              </a:rPr>
              <a:t>Taltech.ee</a:t>
            </a:r>
            <a:endParaRPr lang="et-EE" dirty="0" smtClean="0"/>
          </a:p>
        </p:txBody>
      </p:sp>
      <p:pic>
        <p:nvPicPr>
          <p:cNvPr id="9"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57388"/>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389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vaslaid argin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9" y="-23247"/>
            <a:ext cx="12207498" cy="4940618"/>
          </a:xfrm>
          <a:prstGeom prst="rect">
            <a:avLst/>
          </a:prstGeom>
        </p:spPr>
      </p:pic>
      <p:grpSp>
        <p:nvGrpSpPr>
          <p:cNvPr id="9" name="Group 8"/>
          <p:cNvGrpSpPr/>
          <p:nvPr userDrawn="1"/>
        </p:nvGrpSpPr>
        <p:grpSpPr>
          <a:xfrm>
            <a:off x="-1" y="1965075"/>
            <a:ext cx="12192000" cy="4892925"/>
            <a:chOff x="-1" y="1965075"/>
            <a:chExt cx="12192000" cy="4892925"/>
          </a:xfrm>
        </p:grpSpPr>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6097"/>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t>Presentatsiooni Pealkiri</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a:t>Nimi </a:t>
            </a:r>
            <a:r>
              <a:rPr lang="et-EE" sz="1800" dirty="0" err="1"/>
              <a:t>Nimeste</a:t>
            </a:r>
            <a:r>
              <a:rPr lang="et-EE" sz="1800" dirty="0"/>
              <a:t/>
            </a:r>
            <a:br>
              <a:rPr lang="et-EE" sz="1800" dirty="0"/>
            </a:br>
            <a:r>
              <a:rPr lang="et-EE" sz="1800" dirty="0"/>
              <a:t>Teaduskond / instituut </a:t>
            </a:r>
          </a:p>
          <a:p>
            <a:pPr>
              <a:lnSpc>
                <a:spcPct val="100000"/>
              </a:lnSpc>
              <a:spcBef>
                <a:spcPts val="0"/>
              </a:spcBef>
            </a:pPr>
            <a:r>
              <a:rPr lang="en-US" sz="1800" dirty="0" err="1"/>
              <a:t>Tallinna</a:t>
            </a:r>
            <a:r>
              <a:rPr lang="en-US" sz="1800" dirty="0"/>
              <a:t> </a:t>
            </a:r>
            <a:r>
              <a:rPr lang="en-US" sz="1800" dirty="0" err="1"/>
              <a:t>Tehnikaülikool</a:t>
            </a:r>
            <a:endParaRPr lang="et-EE" sz="1800" dirty="0"/>
          </a:p>
        </p:txBody>
      </p:sp>
      <p:sp>
        <p:nvSpPr>
          <p:cNvPr id="16" name="Text Placeholder 17"/>
          <p:cNvSpPr>
            <a:spLocks noGrp="1"/>
          </p:cNvSpPr>
          <p:nvPr>
            <p:ph type="body" sz="quarter" idx="14" hasCustomPrompt="1"/>
          </p:nvPr>
        </p:nvSpPr>
        <p:spPr>
          <a:xfrm>
            <a:off x="942276" y="4961733"/>
            <a:ext cx="8892396" cy="48142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solidFill>
                  <a:schemeClr val="accent1"/>
                </a:solidFill>
              </a:rPr>
              <a:t>vajadusel kahel real</a:t>
            </a:r>
          </a:p>
        </p:txBody>
      </p:sp>
      <p:sp>
        <p:nvSpPr>
          <p:cNvPr id="5" name="Date Placeholder 4">
            <a:extLst>
              <a:ext uri="{FF2B5EF4-FFF2-40B4-BE49-F238E27FC236}">
                <a16:creationId xmlns:a16="http://schemas.microsoft.com/office/drawing/2014/main" id="{E02623AA-F127-438E-83EA-5A4B108798AD}"/>
              </a:ext>
            </a:extLst>
          </p:cNvPr>
          <p:cNvSpPr>
            <a:spLocks noGrp="1"/>
          </p:cNvSpPr>
          <p:nvPr>
            <p:ph type="dt" sz="half" idx="15"/>
          </p:nvPr>
        </p:nvSpPr>
        <p:spPr>
          <a:xfrm>
            <a:off x="9775767" y="6208816"/>
            <a:ext cx="1916097" cy="365125"/>
          </a:xfrm>
        </p:spPr>
        <p:txBody>
          <a:bodyPr/>
          <a:lstStyle>
            <a:lvl1pPr>
              <a:defRPr sz="2200">
                <a:solidFill>
                  <a:schemeClr val="tx2"/>
                </a:solidFill>
                <a:latin typeface="+mn-lt"/>
              </a:defRPr>
            </a:lvl1pPr>
          </a:lstStyle>
          <a:p>
            <a:fld id="{753892C2-EB78-4D5A-B775-B61492AB87AF}" type="datetime1">
              <a:rPr lang="et-EE" smtClean="0"/>
              <a:t>14.02.2021</a:t>
            </a:fld>
            <a:endParaRPr lang="et-EE" dirty="0"/>
          </a:p>
        </p:txBody>
      </p:sp>
    </p:spTree>
    <p:extLst>
      <p:ext uri="{BB962C8B-B14F-4D97-AF65-F5344CB8AC3E}">
        <p14:creationId xmlns:p14="http://schemas.microsoft.com/office/powerpoint/2010/main" val="1963797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avaslaid arg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8" y="0"/>
            <a:ext cx="12207497" cy="4940618"/>
          </a:xfrm>
          <a:prstGeom prst="rect">
            <a:avLst/>
          </a:prstGeom>
        </p:spPr>
      </p:pic>
      <p:sp>
        <p:nvSpPr>
          <p:cNvPr id="8" name="Freeform 7"/>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p:cNvPicPr>
            <a:picLocks noChangeAspect="1"/>
          </p:cNvPicPr>
          <p:nvPr userDrawn="1"/>
        </p:nvPicPr>
        <p:blipFill>
          <a:blip r:embed="rId3"/>
          <a:stretch>
            <a:fillRect/>
          </a:stretch>
        </p:blipFill>
        <p:spPr>
          <a:xfrm>
            <a:off x="8677555" y="1958640"/>
            <a:ext cx="2447645" cy="1370681"/>
          </a:xfrm>
          <a:prstGeom prst="rect">
            <a:avLst/>
          </a:prstGeom>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11" name="Text Placeholder 17"/>
          <p:cNvSpPr>
            <a:spLocks noGrp="1"/>
          </p:cNvSpPr>
          <p:nvPr>
            <p:ph type="body" sz="quarter" idx="12" hasCustomPrompt="1"/>
          </p:nvPr>
        </p:nvSpPr>
        <p:spPr>
          <a:xfrm>
            <a:off x="838200" y="4915200"/>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1"/>
                </a:solidFill>
                <a:latin typeface="Verdana" charset="0"/>
              </a:defRPr>
            </a:lvl1pPr>
          </a:lstStyle>
          <a:p>
            <a:pPr lvl="0"/>
            <a:r>
              <a:rPr lang="et-EE" dirty="0" smtClean="0"/>
              <a:t>ON TWO LINES IF NECESSARY</a:t>
            </a:r>
          </a:p>
          <a:p>
            <a:pPr lvl="0"/>
            <a:endParaRPr lang="et-EE" dirty="0" smtClean="0"/>
          </a:p>
        </p:txBody>
      </p:sp>
      <p:sp>
        <p:nvSpPr>
          <p:cNvPr id="12" name="Text Placeholder 19"/>
          <p:cNvSpPr>
            <a:spLocks noGrp="1"/>
          </p:cNvSpPr>
          <p:nvPr>
            <p:ph type="body" sz="quarter" idx="13" hasCustomPrompt="1"/>
          </p:nvPr>
        </p:nvSpPr>
        <p:spPr>
          <a:xfrm>
            <a:off x="838200" y="5718593"/>
            <a:ext cx="4738535" cy="778777"/>
          </a:xfrm>
          <a:prstGeom prst="rect">
            <a:avLst/>
          </a:prstGeom>
        </p:spPr>
        <p:txBody>
          <a:bodyPr lIns="0" tIns="0" rIns="0" bIns="0">
            <a:no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000" baseline="0">
                <a:solidFill>
                  <a:schemeClr val="accent2"/>
                </a:solidFill>
                <a:latin typeface="Verdana" charset="0"/>
              </a:defRPr>
            </a:lvl1pPr>
          </a:lstStyle>
          <a:p>
            <a:pPr>
              <a:lnSpc>
                <a:spcPct val="100000"/>
              </a:lnSpc>
              <a:spcBef>
                <a:spcPts val="0"/>
              </a:spcBef>
            </a:pPr>
            <a:r>
              <a:rPr lang="et-EE" sz="1800" dirty="0" err="1" smtClean="0"/>
              <a:t>First</a:t>
            </a:r>
            <a:r>
              <a:rPr lang="et-EE" sz="1800" dirty="0" smtClean="0"/>
              <a:t> </a:t>
            </a:r>
            <a:r>
              <a:rPr lang="et-EE" sz="1800" dirty="0" err="1" smtClean="0"/>
              <a:t>name</a:t>
            </a:r>
            <a:r>
              <a:rPr lang="et-EE" sz="1800" dirty="0" smtClean="0"/>
              <a:t> Last </a:t>
            </a:r>
            <a:r>
              <a:rPr lang="et-EE" sz="1800" dirty="0" err="1" smtClean="0"/>
              <a:t>name</a:t>
            </a:r>
            <a:r>
              <a:rPr lang="et-EE" sz="1800" dirty="0" smtClean="0"/>
              <a:t/>
            </a:r>
            <a:br>
              <a:rPr lang="et-EE" sz="1800" dirty="0" smtClean="0"/>
            </a:br>
            <a:r>
              <a:rPr lang="en-US" sz="1800" dirty="0" smtClean="0"/>
              <a:t>Name of Faculty / Institute</a:t>
            </a:r>
            <a:endParaRPr lang="et-EE" sz="1800" dirty="0" smtClean="0"/>
          </a:p>
          <a:p>
            <a:pPr>
              <a:lnSpc>
                <a:spcPct val="100000"/>
              </a:lnSpc>
              <a:spcBef>
                <a:spcPts val="0"/>
              </a:spcBef>
            </a:pPr>
            <a:r>
              <a:rPr lang="en-US" sz="1800" dirty="0" smtClean="0"/>
              <a:t>Tallinn University of Technology</a:t>
            </a:r>
            <a:endParaRPr lang="et-EE" sz="1800" dirty="0" smtClean="0"/>
          </a:p>
        </p:txBody>
      </p:sp>
      <p:sp>
        <p:nvSpPr>
          <p:cNvPr id="10" name="TextBox 9"/>
          <p:cNvSpPr txBox="1"/>
          <p:nvPr userDrawn="1"/>
        </p:nvSpPr>
        <p:spPr>
          <a:xfrm>
            <a:off x="8656883" y="6226764"/>
            <a:ext cx="2674188" cy="646331"/>
          </a:xfrm>
          <a:prstGeom prst="rect">
            <a:avLst/>
          </a:prstGeom>
          <a:noFill/>
        </p:spPr>
        <p:txBody>
          <a:bodyPr wrap="square" rtlCol="0">
            <a:spAutoFit/>
          </a:bodyPr>
          <a:lstStyle/>
          <a:p>
            <a:pPr algn="r"/>
            <a:r>
              <a:rPr lang="et-EE" dirty="0">
                <a:solidFill>
                  <a:schemeClr val="accent2"/>
                </a:solidFill>
              </a:rPr>
              <a:t>DD.MM.YYYY</a:t>
            </a:r>
          </a:p>
          <a:p>
            <a:pPr algn="r"/>
            <a:endParaRPr lang="et-EE" dirty="0">
              <a:solidFill>
                <a:schemeClr val="accent2"/>
              </a:solidFill>
              <a:latin typeface="+mn-lt"/>
            </a:endParaRPr>
          </a:p>
        </p:txBody>
      </p:sp>
      <p:sp>
        <p:nvSpPr>
          <p:cNvPr id="13" name="Text Placeholder 17"/>
          <p:cNvSpPr>
            <a:spLocks noGrp="1"/>
          </p:cNvSpPr>
          <p:nvPr>
            <p:ph type="body" sz="quarter" idx="14" hasCustomPrompt="1"/>
          </p:nvPr>
        </p:nvSpPr>
        <p:spPr>
          <a:xfrm>
            <a:off x="838200" y="4501530"/>
            <a:ext cx="8892396" cy="70485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pPr lvl="0"/>
            <a:r>
              <a:rPr lang="et-EE" dirty="0" smtClean="0"/>
              <a:t>PRESENTATION </a:t>
            </a:r>
            <a:r>
              <a:rPr lang="et-EE" dirty="0" err="1" smtClean="0"/>
              <a:t>Title</a:t>
            </a:r>
            <a:endParaRPr lang="et-EE" dirty="0" smtClean="0"/>
          </a:p>
        </p:txBody>
      </p:sp>
    </p:spTree>
    <p:extLst>
      <p:ext uri="{BB962C8B-B14F-4D97-AF65-F5344CB8AC3E}">
        <p14:creationId xmlns:p14="http://schemas.microsoft.com/office/powerpoint/2010/main" val="17602759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5"/>
            <a:ext cx="10363200" cy="1470026"/>
          </a:xfrm>
        </p:spPr>
        <p:txBody>
          <a:bodyPr/>
          <a:lstStyle/>
          <a:p>
            <a:r>
              <a:rPr lang="en-US"/>
              <a:t>Click to edit Master title style</a:t>
            </a:r>
            <a:endParaRPr lang="et-EE"/>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endParaRPr lang="et-EE"/>
          </a:p>
        </p:txBody>
      </p:sp>
      <p:sp>
        <p:nvSpPr>
          <p:cNvPr id="4" name="Date Placeholder 3">
            <a:extLst/>
          </p:cNvPr>
          <p:cNvSpPr>
            <a:spLocks noGrp="1"/>
          </p:cNvSpPr>
          <p:nvPr>
            <p:ph type="dt" sz="half" idx="10"/>
          </p:nvPr>
        </p:nvSpPr>
        <p:spPr/>
        <p:txBody>
          <a:bodyPr/>
          <a:lstStyle>
            <a:lvl1pPr>
              <a:defRPr/>
            </a:lvl1pPr>
          </a:lstStyle>
          <a:p>
            <a:pPr>
              <a:defRPr/>
            </a:pPr>
            <a:fld id="{1A1C907B-B995-9644-B1BA-C1BDF408A1B2}" type="datetimeFigureOut">
              <a:rPr lang="et-EE"/>
              <a:pPr>
                <a:defRPr/>
              </a:pPr>
              <a:t>14.02.2021</a:t>
            </a:fld>
            <a:endParaRPr lang="et-EE"/>
          </a:p>
        </p:txBody>
      </p:sp>
      <p:sp>
        <p:nvSpPr>
          <p:cNvPr id="5" name="Footer Placeholder 4">
            <a:extLst/>
          </p:cNvPr>
          <p:cNvSpPr>
            <a:spLocks noGrp="1"/>
          </p:cNvSpPr>
          <p:nvPr>
            <p:ph type="ftr" sz="quarter" idx="11"/>
          </p:nvPr>
        </p:nvSpPr>
        <p:spPr/>
        <p:txBody>
          <a:bodyPr/>
          <a:lstStyle>
            <a:lvl1pPr>
              <a:defRPr/>
            </a:lvl1pPr>
          </a:lstStyle>
          <a:p>
            <a:pPr>
              <a:defRPr/>
            </a:pPr>
            <a:endParaRPr lang="et-EE"/>
          </a:p>
        </p:txBody>
      </p:sp>
      <p:sp>
        <p:nvSpPr>
          <p:cNvPr id="6" name="Slide Number Placeholder 5">
            <a:extLst/>
          </p:cNvPr>
          <p:cNvSpPr>
            <a:spLocks noGrp="1"/>
          </p:cNvSpPr>
          <p:nvPr>
            <p:ph type="sldNum" sz="quarter" idx="12"/>
          </p:nvPr>
        </p:nvSpPr>
        <p:spPr/>
        <p:txBody>
          <a:bodyPr/>
          <a:lstStyle>
            <a:lvl1pPr>
              <a:defRPr/>
            </a:lvl1pPr>
          </a:lstStyle>
          <a:p>
            <a:pPr>
              <a:defRPr/>
            </a:pPr>
            <a:fld id="{9984D1DA-1E16-9D41-B4DF-D9020E06F299}" type="slidenum">
              <a:rPr lang="et-EE" altLang="et-EE"/>
              <a:pPr>
                <a:defRPr/>
              </a:pPr>
              <a:t>‹#›</a:t>
            </a:fld>
            <a:endParaRPr lang="et-EE" altLang="et-EE"/>
          </a:p>
        </p:txBody>
      </p:sp>
    </p:spTree>
    <p:extLst>
      <p:ext uri="{BB962C8B-B14F-4D97-AF65-F5344CB8AC3E}">
        <p14:creationId xmlns:p14="http://schemas.microsoft.com/office/powerpoint/2010/main" val="90801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5"/>
            <a:ext cx="10363200" cy="1470026"/>
          </a:xfrm>
        </p:spPr>
        <p:txBody>
          <a:bodyPr/>
          <a:lstStyle/>
          <a:p>
            <a:r>
              <a:rPr lang="en-US"/>
              <a:t>Click to edit Master title style</a:t>
            </a:r>
            <a:endParaRPr lang="et-EE"/>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2BDF497A-F224-422C-8A0B-F0AB684C6BB0}" type="datetimeFigureOut">
              <a:rPr lang="et-EE"/>
              <a:pPr>
                <a:defRPr/>
              </a:pPr>
              <a:t>14.02.2021</a:t>
            </a:fld>
            <a:endParaRPr lang="et-EE"/>
          </a:p>
        </p:txBody>
      </p:sp>
      <p:sp>
        <p:nvSpPr>
          <p:cNvPr id="5"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6"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0E7405F3-B69F-4814-88F6-F2EC93269A37}" type="slidenum">
              <a:rPr lang="et-EE" altLang="et-EE"/>
              <a:pPr>
                <a:defRPr/>
              </a:pPr>
              <a:t>‹#›</a:t>
            </a:fld>
            <a:endParaRPr lang="et-EE" altLang="et-EE"/>
          </a:p>
        </p:txBody>
      </p:sp>
    </p:spTree>
    <p:extLst>
      <p:ext uri="{BB962C8B-B14F-4D97-AF65-F5344CB8AC3E}">
        <p14:creationId xmlns:p14="http://schemas.microsoft.com/office/powerpoint/2010/main" val="201203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027402E4-C23A-4124-A562-1B48D7221103}" type="datetimeFigureOut">
              <a:rPr lang="et-EE"/>
              <a:pPr>
                <a:defRPr/>
              </a:pPr>
              <a:t>14.02.2021</a:t>
            </a:fld>
            <a:endParaRPr lang="et-EE"/>
          </a:p>
        </p:txBody>
      </p:sp>
      <p:sp>
        <p:nvSpPr>
          <p:cNvPr id="5"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6"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A279DEC2-0D07-492A-AD98-103CC3BA3501}" type="slidenum">
              <a:rPr lang="et-EE" altLang="et-EE"/>
              <a:pPr>
                <a:defRPr/>
              </a:pPr>
              <a:t>‹#›</a:t>
            </a:fld>
            <a:endParaRPr lang="et-EE" altLang="et-EE"/>
          </a:p>
        </p:txBody>
      </p:sp>
    </p:spTree>
    <p:extLst>
      <p:ext uri="{BB962C8B-B14F-4D97-AF65-F5344CB8AC3E}">
        <p14:creationId xmlns:p14="http://schemas.microsoft.com/office/powerpoint/2010/main" val="1733615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299" b="1" cap="all"/>
            </a:lvl1pPr>
          </a:lstStyle>
          <a:p>
            <a:r>
              <a:rPr lang="en-US"/>
              <a:t>Click to edit Master title style</a:t>
            </a:r>
            <a:endParaRPr lang="et-EE"/>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1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0E6048F2-FA34-4A53-B232-C788381E369B}" type="datetimeFigureOut">
              <a:rPr lang="et-EE"/>
              <a:pPr>
                <a:defRPr/>
              </a:pPr>
              <a:t>14.02.2021</a:t>
            </a:fld>
            <a:endParaRPr lang="et-EE"/>
          </a:p>
        </p:txBody>
      </p:sp>
      <p:sp>
        <p:nvSpPr>
          <p:cNvPr id="5"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6"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4382C1E3-BFD2-40C3-9410-B7756A06CD2C}" type="slidenum">
              <a:rPr lang="et-EE" altLang="et-EE"/>
              <a:pPr>
                <a:defRPr/>
              </a:pPr>
              <a:t>‹#›</a:t>
            </a:fld>
            <a:endParaRPr lang="et-EE" altLang="et-EE"/>
          </a:p>
        </p:txBody>
      </p:sp>
    </p:spTree>
    <p:extLst>
      <p:ext uri="{BB962C8B-B14F-4D97-AF65-F5344CB8AC3E}">
        <p14:creationId xmlns:p14="http://schemas.microsoft.com/office/powerpoint/2010/main" val="892176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609601" y="1600202"/>
            <a:ext cx="5384800" cy="4525963"/>
          </a:xfrm>
        </p:spPr>
        <p:txBody>
          <a:bodyPr/>
          <a:lstStyle>
            <a:lvl1pPr>
              <a:defRPr sz="36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6197600" y="1600202"/>
            <a:ext cx="5384800" cy="4525963"/>
          </a:xfrm>
        </p:spPr>
        <p:txBody>
          <a:bodyPr/>
          <a:lstStyle>
            <a:lvl1pPr>
              <a:defRPr sz="36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A8379414-E7F3-4F8C-A9A3-9DA763B4027F}" type="datetimeFigureOut">
              <a:rPr lang="et-EE"/>
              <a:pPr>
                <a:defRPr/>
              </a:pPr>
              <a:t>14.02.2021</a:t>
            </a:fld>
            <a:endParaRPr lang="et-EE"/>
          </a:p>
        </p:txBody>
      </p:sp>
      <p:sp>
        <p:nvSpPr>
          <p:cNvPr id="6"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7"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8612EC17-4A47-4A62-AF95-5917C9DC147B}" type="slidenum">
              <a:rPr lang="et-EE" altLang="et-EE"/>
              <a:pPr>
                <a:defRPr/>
              </a:pPr>
              <a:t>‹#›</a:t>
            </a:fld>
            <a:endParaRPr lang="et-EE" altLang="et-EE"/>
          </a:p>
        </p:txBody>
      </p:sp>
    </p:spTree>
    <p:extLst>
      <p:ext uri="{BB962C8B-B14F-4D97-AF65-F5344CB8AC3E}">
        <p14:creationId xmlns:p14="http://schemas.microsoft.com/office/powerpoint/2010/main" val="166421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a:t>
            </a:r>
            <a:r>
              <a:rPr lang="et-EE" dirty="0" smtClean="0"/>
              <a:t/>
            </a:r>
            <a:br>
              <a:rPr lang="et-EE" dirty="0" smtClean="0"/>
            </a:br>
            <a:r>
              <a:rPr lang="en-US" dirty="0" smtClean="0"/>
              <a:t>text styles</a:t>
            </a:r>
          </a:p>
        </p:txBody>
      </p:sp>
      <p:sp>
        <p:nvSpPr>
          <p:cNvPr id="21" name="Text Placeholder 11"/>
          <p:cNvSpPr>
            <a:spLocks noGrp="1"/>
          </p:cNvSpPr>
          <p:nvPr>
            <p:ph type="body" sz="quarter" idx="14"/>
          </p:nvPr>
        </p:nvSpPr>
        <p:spPr>
          <a:xfrm>
            <a:off x="2171700" y="1628775"/>
            <a:ext cx="8802242" cy="4716463"/>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aseline="0">
                <a:solidFill>
                  <a:schemeClr val="tx1"/>
                </a:solidFill>
                <a:latin typeface="Verdana" charset="0"/>
              </a:defRPr>
            </a:lvl1pPr>
          </a:lstStyle>
          <a:p>
            <a:pPr lvl="0"/>
            <a:r>
              <a:rPr lang="en-US" smtClean="0"/>
              <a:t>Edit Master text styles</a:t>
            </a:r>
          </a:p>
        </p:txBody>
      </p:sp>
    </p:spTree>
    <p:extLst>
      <p:ext uri="{BB962C8B-B14F-4D97-AF65-F5344CB8AC3E}">
        <p14:creationId xmlns:p14="http://schemas.microsoft.com/office/powerpoint/2010/main" val="26117676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orient="horz" pos="1026" userDrawn="1">
          <p15:clr>
            <a:srgbClr val="FBAE40"/>
          </p15:clr>
        </p15:guide>
        <p15:guide id="3" pos="13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100" b="1"/>
            </a:lvl4pPr>
            <a:lvl5pPr marL="2437851" indent="0">
              <a:buNone/>
              <a:defRPr sz="2100" b="1"/>
            </a:lvl5pPr>
            <a:lvl6pPr marL="3047314" indent="0">
              <a:buNone/>
              <a:defRPr sz="2100" b="1"/>
            </a:lvl6pPr>
            <a:lvl7pPr marL="3656777" indent="0">
              <a:buNone/>
              <a:defRPr sz="2100" b="1"/>
            </a:lvl7pPr>
            <a:lvl8pPr marL="4266240" indent="0">
              <a:buNone/>
              <a:defRPr sz="2100" b="1"/>
            </a:lvl8pPr>
            <a:lvl9pPr marL="4875703"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6193368"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100" b="1"/>
            </a:lvl4pPr>
            <a:lvl5pPr marL="2437851" indent="0">
              <a:buNone/>
              <a:defRPr sz="2100" b="1"/>
            </a:lvl5pPr>
            <a:lvl6pPr marL="3047314" indent="0">
              <a:buNone/>
              <a:defRPr sz="2100" b="1"/>
            </a:lvl6pPr>
            <a:lvl7pPr marL="3656777" indent="0">
              <a:buNone/>
              <a:defRPr sz="2100" b="1"/>
            </a:lvl7pPr>
            <a:lvl8pPr marL="4266240" indent="0">
              <a:buNone/>
              <a:defRPr sz="2100" b="1"/>
            </a:lvl8pPr>
            <a:lvl9pPr marL="4875703"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199"/>
            </a:lvl1pPr>
            <a:lvl2pPr>
              <a:defRPr sz="26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FFDAA2B5-920A-4115-B395-F5445AE9F00F}" type="datetimeFigureOut">
              <a:rPr lang="et-EE"/>
              <a:pPr>
                <a:defRPr/>
              </a:pPr>
              <a:t>14.02.2021</a:t>
            </a:fld>
            <a:endParaRPr lang="et-EE"/>
          </a:p>
        </p:txBody>
      </p:sp>
      <p:sp>
        <p:nvSpPr>
          <p:cNvPr id="8"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9"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7E8CFFCA-41E8-4C95-86B5-D2AA29C67F80}" type="slidenum">
              <a:rPr lang="et-EE" altLang="et-EE"/>
              <a:pPr>
                <a:defRPr/>
              </a:pPr>
              <a:t>‹#›</a:t>
            </a:fld>
            <a:endParaRPr lang="et-EE" altLang="et-EE"/>
          </a:p>
        </p:txBody>
      </p:sp>
    </p:spTree>
    <p:extLst>
      <p:ext uri="{BB962C8B-B14F-4D97-AF65-F5344CB8AC3E}">
        <p14:creationId xmlns:p14="http://schemas.microsoft.com/office/powerpoint/2010/main" val="77879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7FAD2733-04A5-49FE-A9F7-4B1A1AFFE8F0}" type="datetimeFigureOut">
              <a:rPr lang="et-EE"/>
              <a:pPr>
                <a:defRPr/>
              </a:pPr>
              <a:t>14.02.2021</a:t>
            </a:fld>
            <a:endParaRPr lang="et-EE"/>
          </a:p>
        </p:txBody>
      </p:sp>
      <p:sp>
        <p:nvSpPr>
          <p:cNvPr id="4"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5"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53A4B2FB-F7B5-4F6B-8F3F-CD79EAAF4865}" type="slidenum">
              <a:rPr lang="et-EE" altLang="et-EE"/>
              <a:pPr>
                <a:defRPr/>
              </a:pPr>
              <a:t>‹#›</a:t>
            </a:fld>
            <a:endParaRPr lang="et-EE" altLang="et-EE"/>
          </a:p>
        </p:txBody>
      </p:sp>
    </p:spTree>
    <p:extLst>
      <p:ext uri="{BB962C8B-B14F-4D97-AF65-F5344CB8AC3E}">
        <p14:creationId xmlns:p14="http://schemas.microsoft.com/office/powerpoint/2010/main" val="198050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990F5D61-5536-4000-A6B1-B240188803DE}" type="datetimeFigureOut">
              <a:rPr lang="et-EE"/>
              <a:pPr>
                <a:defRPr/>
              </a:pPr>
              <a:t>14.02.2021</a:t>
            </a:fld>
            <a:endParaRPr lang="et-EE"/>
          </a:p>
        </p:txBody>
      </p:sp>
      <p:sp>
        <p:nvSpPr>
          <p:cNvPr id="3"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4"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B5DF4418-8F64-470E-9748-C34CED522EC7}" type="slidenum">
              <a:rPr lang="et-EE" altLang="et-EE"/>
              <a:pPr>
                <a:defRPr/>
              </a:pPr>
              <a:t>‹#›</a:t>
            </a:fld>
            <a:endParaRPr lang="et-EE" altLang="et-EE"/>
          </a:p>
        </p:txBody>
      </p:sp>
    </p:spTree>
    <p:extLst>
      <p:ext uri="{BB962C8B-B14F-4D97-AF65-F5344CB8AC3E}">
        <p14:creationId xmlns:p14="http://schemas.microsoft.com/office/powerpoint/2010/main" val="1977020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99" b="1"/>
            </a:lvl1pPr>
          </a:lstStyle>
          <a:p>
            <a:r>
              <a:rPr lang="en-US"/>
              <a:t>Click to edit Master title style</a:t>
            </a:r>
            <a:endParaRPr lang="et-EE"/>
          </a:p>
        </p:txBody>
      </p:sp>
      <p:sp>
        <p:nvSpPr>
          <p:cNvPr id="3" name="Content Placeholder 2"/>
          <p:cNvSpPr>
            <a:spLocks noGrp="1"/>
          </p:cNvSpPr>
          <p:nvPr>
            <p:ph idx="1"/>
          </p:nvPr>
        </p:nvSpPr>
        <p:spPr>
          <a:xfrm>
            <a:off x="4766734" y="273051"/>
            <a:ext cx="6815666" cy="5853114"/>
          </a:xfrm>
        </p:spPr>
        <p:txBody>
          <a:bodyPr/>
          <a:lstStyle>
            <a:lvl1pPr>
              <a:defRPr sz="4299"/>
            </a:lvl1pPr>
            <a:lvl2pPr>
              <a:defRPr sz="36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463" indent="0">
              <a:buNone/>
              <a:defRPr sz="1600"/>
            </a:lvl2pPr>
            <a:lvl3pPr marL="1218926" indent="0">
              <a:buNone/>
              <a:defRPr sz="13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4FCEA0A0-F0F0-4355-BB84-79C60881A398}" type="datetimeFigureOut">
              <a:rPr lang="et-EE"/>
              <a:pPr>
                <a:defRPr/>
              </a:pPr>
              <a:t>14.02.2021</a:t>
            </a:fld>
            <a:endParaRPr lang="et-EE"/>
          </a:p>
        </p:txBody>
      </p:sp>
      <p:sp>
        <p:nvSpPr>
          <p:cNvPr id="6"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7"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C5C9A871-5945-4E55-8894-DC704E094A94}" type="slidenum">
              <a:rPr lang="et-EE" altLang="et-EE"/>
              <a:pPr>
                <a:defRPr/>
              </a:pPr>
              <a:t>‹#›</a:t>
            </a:fld>
            <a:endParaRPr lang="et-EE" altLang="et-EE"/>
          </a:p>
        </p:txBody>
      </p:sp>
    </p:spTree>
    <p:extLst>
      <p:ext uri="{BB962C8B-B14F-4D97-AF65-F5344CB8AC3E}">
        <p14:creationId xmlns:p14="http://schemas.microsoft.com/office/powerpoint/2010/main" val="2788308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99" b="1"/>
            </a:lvl1pPr>
          </a:lstStyle>
          <a:p>
            <a:r>
              <a:rPr lang="en-US"/>
              <a:t>Click to edit Master title style</a:t>
            </a:r>
            <a:endParaRPr lang="et-E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99"/>
            </a:lvl1pPr>
            <a:lvl2pPr marL="609463" indent="0">
              <a:buNone/>
              <a:defRPr sz="36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pPr lvl="0"/>
            <a:endParaRPr lang="et-EE"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463" indent="0">
              <a:buNone/>
              <a:defRPr sz="1600"/>
            </a:lvl2pPr>
            <a:lvl3pPr marL="1218926" indent="0">
              <a:buNone/>
              <a:defRPr sz="13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D9457EA2-0AFF-437F-8003-E5A1FFE51818}" type="datetimeFigureOut">
              <a:rPr lang="et-EE"/>
              <a:pPr>
                <a:defRPr/>
              </a:pPr>
              <a:t>14.02.2021</a:t>
            </a:fld>
            <a:endParaRPr lang="et-EE"/>
          </a:p>
        </p:txBody>
      </p:sp>
      <p:sp>
        <p:nvSpPr>
          <p:cNvPr id="6"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7"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A574CA0A-E6B3-4C4D-85C3-07FD6033F408}" type="slidenum">
              <a:rPr lang="et-EE" altLang="et-EE"/>
              <a:pPr>
                <a:defRPr/>
              </a:pPr>
              <a:t>‹#›</a:t>
            </a:fld>
            <a:endParaRPr lang="et-EE" altLang="et-EE"/>
          </a:p>
        </p:txBody>
      </p:sp>
    </p:spTree>
    <p:extLst>
      <p:ext uri="{BB962C8B-B14F-4D97-AF65-F5344CB8AC3E}">
        <p14:creationId xmlns:p14="http://schemas.microsoft.com/office/powerpoint/2010/main" val="4230563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FE598B21-0849-40C6-A06C-0890427AAB8D}" type="datetimeFigureOut">
              <a:rPr lang="et-EE"/>
              <a:pPr>
                <a:defRPr/>
              </a:pPr>
              <a:t>14.02.2021</a:t>
            </a:fld>
            <a:endParaRPr lang="et-EE"/>
          </a:p>
        </p:txBody>
      </p:sp>
      <p:sp>
        <p:nvSpPr>
          <p:cNvPr id="5"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6"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F6E7FE94-D8B0-43AA-837D-2ABAB65C6B59}" type="slidenum">
              <a:rPr lang="et-EE" altLang="et-EE"/>
              <a:pPr>
                <a:defRPr/>
              </a:pPr>
              <a:t>‹#›</a:t>
            </a:fld>
            <a:endParaRPr lang="et-EE" altLang="et-EE"/>
          </a:p>
        </p:txBody>
      </p:sp>
    </p:spTree>
    <p:extLst>
      <p:ext uri="{BB962C8B-B14F-4D97-AF65-F5344CB8AC3E}">
        <p14:creationId xmlns:p14="http://schemas.microsoft.com/office/powerpoint/2010/main" val="788973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609601"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10D73F65-0D79-4135-96A1-D8C9E0B4DBEC}"/>
              </a:ext>
            </a:extLst>
          </p:cNvPr>
          <p:cNvSpPr>
            <a:spLocks noGrp="1"/>
          </p:cNvSpPr>
          <p:nvPr>
            <p:ph type="dt" sz="half" idx="10"/>
          </p:nvPr>
        </p:nvSpPr>
        <p:spPr/>
        <p:txBody>
          <a:bodyPr/>
          <a:lstStyle>
            <a:lvl1pPr>
              <a:defRPr/>
            </a:lvl1pPr>
          </a:lstStyle>
          <a:p>
            <a:pPr>
              <a:defRPr/>
            </a:pPr>
            <a:fld id="{440C919D-C601-4AAF-883A-10B9A302EC9B}" type="datetimeFigureOut">
              <a:rPr lang="et-EE"/>
              <a:pPr>
                <a:defRPr/>
              </a:pPr>
              <a:t>14.02.2021</a:t>
            </a:fld>
            <a:endParaRPr lang="et-EE"/>
          </a:p>
        </p:txBody>
      </p:sp>
      <p:sp>
        <p:nvSpPr>
          <p:cNvPr id="5" name="Footer Placeholder 4">
            <a:extLst>
              <a:ext uri="{FF2B5EF4-FFF2-40B4-BE49-F238E27FC236}">
                <a16:creationId xmlns:a16="http://schemas.microsoft.com/office/drawing/2014/main" id="{0CC94D56-C7A3-4304-8552-E96B01A92496}"/>
              </a:ext>
            </a:extLst>
          </p:cNvPr>
          <p:cNvSpPr>
            <a:spLocks noGrp="1"/>
          </p:cNvSpPr>
          <p:nvPr>
            <p:ph type="ftr" sz="quarter" idx="11"/>
          </p:nvPr>
        </p:nvSpPr>
        <p:spPr/>
        <p:txBody>
          <a:bodyPr/>
          <a:lstStyle>
            <a:lvl1pPr>
              <a:defRPr/>
            </a:lvl1pPr>
          </a:lstStyle>
          <a:p>
            <a:pPr>
              <a:defRPr/>
            </a:pPr>
            <a:endParaRPr lang="et-EE"/>
          </a:p>
        </p:txBody>
      </p:sp>
      <p:sp>
        <p:nvSpPr>
          <p:cNvPr id="6" name="Slide Number Placeholder 5">
            <a:extLst>
              <a:ext uri="{FF2B5EF4-FFF2-40B4-BE49-F238E27FC236}">
                <a16:creationId xmlns:a16="http://schemas.microsoft.com/office/drawing/2014/main" id="{30AF743F-8D75-4D67-B8B0-C82828833096}"/>
              </a:ext>
            </a:extLst>
          </p:cNvPr>
          <p:cNvSpPr>
            <a:spLocks noGrp="1"/>
          </p:cNvSpPr>
          <p:nvPr>
            <p:ph type="sldNum" sz="quarter" idx="12"/>
          </p:nvPr>
        </p:nvSpPr>
        <p:spPr/>
        <p:txBody>
          <a:bodyPr/>
          <a:lstStyle>
            <a:lvl1pPr>
              <a:defRPr/>
            </a:lvl1pPr>
          </a:lstStyle>
          <a:p>
            <a:pPr>
              <a:defRPr/>
            </a:pPr>
            <a:fld id="{3641F334-3233-4F76-8D83-3BEE4B71E9D7}" type="slidenum">
              <a:rPr lang="et-EE" altLang="et-EE"/>
              <a:pPr>
                <a:defRPr/>
              </a:pPr>
              <a:t>‹#›</a:t>
            </a:fld>
            <a:endParaRPr lang="et-EE" altLang="et-EE"/>
          </a:p>
        </p:txBody>
      </p:sp>
    </p:spTree>
    <p:extLst>
      <p:ext uri="{BB962C8B-B14F-4D97-AF65-F5344CB8AC3E}">
        <p14:creationId xmlns:p14="http://schemas.microsoft.com/office/powerpoint/2010/main" val="3553683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 Source 2">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34611" y="327743"/>
            <a:ext cx="11522779" cy="288164"/>
          </a:xfrm>
          <a:prstGeom prst="rect">
            <a:avLst/>
          </a:prstGeom>
        </p:spPr>
        <p:txBody>
          <a:bodyPr/>
          <a:lstStyle>
            <a:lvl1pPr>
              <a:buNone/>
              <a:defRPr sz="2200" b="1">
                <a:solidFill>
                  <a:srgbClr val="4FBFD3"/>
                </a:solidFill>
                <a:latin typeface="Verdana" panose="020B0604030504040204" pitchFamily="34" charset="0"/>
                <a:ea typeface="Verdana" panose="020B0604030504040204" pitchFamily="34" charset="0"/>
              </a:defRPr>
            </a:lvl1pPr>
            <a:lvl5pPr algn="l">
              <a:buNone/>
              <a:defRPr sz="2200" b="1" baseline="0">
                <a:solidFill>
                  <a:srgbClr val="9396B0"/>
                </a:solidFill>
                <a:latin typeface="Verdana" pitchFamily="34" charset="0"/>
                <a:ea typeface="Verdana" pitchFamily="34" charset="0"/>
              </a:defRPr>
            </a:lvl5pPr>
          </a:lstStyle>
          <a:p>
            <a:pPr lvl="0"/>
            <a:r>
              <a:rPr lang="en-US" dirty="0"/>
              <a:t>HEADINGS IN </a:t>
            </a:r>
            <a:r>
              <a:rPr lang="en-US"/>
              <a:t>22/21 PTVERDANA </a:t>
            </a:r>
            <a:r>
              <a:rPr lang="en-US" dirty="0"/>
              <a:t>BOLD IN TT GREY </a:t>
            </a:r>
          </a:p>
        </p:txBody>
      </p:sp>
      <p:sp>
        <p:nvSpPr>
          <p:cNvPr id="6" name="Text Placeholder 5"/>
          <p:cNvSpPr>
            <a:spLocks noGrp="1"/>
          </p:cNvSpPr>
          <p:nvPr>
            <p:ph type="body" sz="quarter" idx="11" hasCustomPrompt="1"/>
          </p:nvPr>
        </p:nvSpPr>
        <p:spPr>
          <a:xfrm>
            <a:off x="3503374" y="1197269"/>
            <a:ext cx="8400555" cy="1223853"/>
          </a:xfrm>
          <a:prstGeom prst="rect">
            <a:avLst/>
          </a:prstGeom>
        </p:spPr>
        <p:txBody>
          <a:bodyPr/>
          <a:lstStyle>
            <a:lvl1pPr>
              <a:spcBef>
                <a:spcPts val="0"/>
              </a:spcBef>
              <a:buNone/>
              <a:defRPr sz="1800">
                <a:solidFill>
                  <a:srgbClr val="332B60"/>
                </a:solidFill>
                <a:latin typeface="Verdana" panose="020B0604030504040204" pitchFamily="34" charset="0"/>
                <a:ea typeface="Verdana" panose="020B0604030504040204" pitchFamily="34" charset="0"/>
              </a:defRPr>
            </a:lvl1pPr>
          </a:lstStyle>
          <a:p>
            <a:pPr lvl="0"/>
            <a:r>
              <a:rPr lang="en-US" dirty="0"/>
              <a:t>Set body text in Verdana Regular, 18 </a:t>
            </a:r>
            <a:r>
              <a:rPr lang="en-US" dirty="0" err="1"/>
              <a:t>pt</a:t>
            </a:r>
            <a:r>
              <a:rPr lang="en-US" dirty="0"/>
              <a:t> on 21 </a:t>
            </a:r>
            <a:r>
              <a:rPr lang="en-US" dirty="0" err="1"/>
              <a:t>pt</a:t>
            </a:r>
            <a:r>
              <a:rPr lang="en-US" dirty="0"/>
              <a:t> ranged left. Set all</a:t>
            </a:r>
          </a:p>
          <a:p>
            <a:pPr lvl="0"/>
            <a:r>
              <a:rPr lang="en-US" dirty="0"/>
              <a:t>text in TT Black, using Verdana Bold in TT Magenta for emphasis.</a:t>
            </a:r>
          </a:p>
          <a:p>
            <a:pPr lvl="0"/>
            <a:r>
              <a:rPr lang="en-US" dirty="0"/>
              <a:t>Note: run onto a second page rather than reduce the type size to fit</a:t>
            </a:r>
          </a:p>
          <a:p>
            <a:pPr lvl="0"/>
            <a:r>
              <a:rPr lang="en-US" dirty="0"/>
              <a:t>onto one page:</a:t>
            </a:r>
          </a:p>
        </p:txBody>
      </p:sp>
      <p:sp>
        <p:nvSpPr>
          <p:cNvPr id="9" name="Text Placeholder 17">
            <a:extLst>
              <a:ext uri="{FF2B5EF4-FFF2-40B4-BE49-F238E27FC236}">
                <a16:creationId xmlns:a16="http://schemas.microsoft.com/office/drawing/2014/main" id="{E4147F30-E561-4DF7-8155-CFA595F67AEF}"/>
              </a:ext>
            </a:extLst>
          </p:cNvPr>
          <p:cNvSpPr>
            <a:spLocks noGrp="1"/>
          </p:cNvSpPr>
          <p:nvPr>
            <p:ph type="body" sz="quarter" idx="13" hasCustomPrompt="1"/>
          </p:nvPr>
        </p:nvSpPr>
        <p:spPr>
          <a:xfrm>
            <a:off x="6384069" y="6164671"/>
            <a:ext cx="4969418" cy="647277"/>
          </a:xfrm>
          <a:prstGeom prst="rect">
            <a:avLst/>
          </a:prstGeom>
        </p:spPr>
        <p:txBody>
          <a:bodyPr/>
          <a:lstStyle>
            <a:lvl1pPr marL="0" indent="0" algn="r">
              <a:buNone/>
              <a:defRPr sz="1000">
                <a:solidFill>
                  <a:srgbClr val="9396B0"/>
                </a:solidFill>
                <a:latin typeface="Verdana" panose="020B0604030504040204" pitchFamily="34" charset="0"/>
                <a:ea typeface="Verdana" panose="020B0604030504040204" pitchFamily="34" charset="0"/>
              </a:defRPr>
            </a:lvl1pPr>
          </a:lstStyle>
          <a:p>
            <a:pPr lvl="0"/>
            <a:r>
              <a:rPr lang="et-EE"/>
              <a:t>Page/Source/Date/Author</a:t>
            </a:r>
          </a:p>
        </p:txBody>
      </p:sp>
      <p:sp>
        <p:nvSpPr>
          <p:cNvPr id="10" name="Text Placeholder 7">
            <a:extLst>
              <a:ext uri="{FF2B5EF4-FFF2-40B4-BE49-F238E27FC236}">
                <a16:creationId xmlns:a16="http://schemas.microsoft.com/office/drawing/2014/main" id="{FBF05FE5-1B4E-4032-BDE3-EBB536C75F7D}"/>
              </a:ext>
            </a:extLst>
          </p:cNvPr>
          <p:cNvSpPr>
            <a:spLocks noGrp="1"/>
          </p:cNvSpPr>
          <p:nvPr>
            <p:ph type="body" sz="quarter" idx="12" hasCustomPrompt="1"/>
          </p:nvPr>
        </p:nvSpPr>
        <p:spPr>
          <a:xfrm>
            <a:off x="3143287" y="2565104"/>
            <a:ext cx="8354015" cy="3239908"/>
          </a:xfrm>
          <a:prstGeom prst="rect">
            <a:avLst/>
          </a:prstGeom>
        </p:spPr>
        <p:txBody>
          <a:bodyPr/>
          <a:lstStyle>
            <a:lvl1pPr>
              <a:lnSpc>
                <a:spcPts val="1800"/>
              </a:lnSpc>
              <a:buClr>
                <a:srgbClr val="E4067E"/>
              </a:buClr>
              <a:buFont typeface="Arial" panose="020B0604020202020204" pitchFamily="34" charset="0"/>
              <a:buChar char="•"/>
              <a:defRPr sz="1200">
                <a:solidFill>
                  <a:srgbClr val="332B60"/>
                </a:solidFill>
                <a:latin typeface="Verdana" panose="020B0604030504040204" pitchFamily="34" charset="0"/>
                <a:ea typeface="Verdana" panose="020B0604030504040204" pitchFamily="34" charset="0"/>
              </a:defRPr>
            </a:lvl1pPr>
          </a:lstStyle>
          <a:p>
            <a:pPr lvl="0"/>
            <a:r>
              <a:rPr lang="en-US" dirty="0"/>
              <a:t>Bullet points are set in TT Magenta, </a:t>
            </a:r>
            <a:r>
              <a:rPr lang="en-US" dirty="0" err="1"/>
              <a:t>veniam</a:t>
            </a:r>
            <a:r>
              <a:rPr lang="en-US" dirty="0"/>
              <a:t> </a:t>
            </a:r>
            <a:r>
              <a:rPr lang="en-US" dirty="0" err="1"/>
              <a:t>quis</a:t>
            </a:r>
            <a:r>
              <a:rPr lang="en-US" dirty="0"/>
              <a:t> </a:t>
            </a:r>
            <a:r>
              <a:rPr lang="en-US" dirty="0" err="1"/>
              <a:t>nostrerci</a:t>
            </a:r>
            <a:r>
              <a:rPr lang="en-US" dirty="0"/>
              <a:t> </a:t>
            </a:r>
            <a:r>
              <a:rPr lang="en-US" dirty="0" err="1"/>
              <a:t>tation</a:t>
            </a:r>
            <a:r>
              <a:rPr lang="en-US" dirty="0"/>
              <a:t> </a:t>
            </a:r>
            <a:r>
              <a:rPr lang="en-US" dirty="0" err="1"/>
              <a:t>ulla</a:t>
            </a:r>
            <a:r>
              <a:rPr lang="en-US" dirty="0"/>
              <a:t> </a:t>
            </a:r>
            <a:r>
              <a:rPr lang="en-US" dirty="0" err="1"/>
              <a:t>suscipit</a:t>
            </a:r>
            <a:r>
              <a:rPr lang="en-US" dirty="0"/>
              <a:t> </a:t>
            </a:r>
            <a:br>
              <a:rPr lang="en-US" dirty="0"/>
            </a:b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endParaRPr lang="en-US" dirty="0"/>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endParaRPr lang="en-US" dirty="0"/>
          </a:p>
          <a:p>
            <a:pPr lvl="0"/>
            <a:endParaRPr lang="en-US" dirty="0"/>
          </a:p>
          <a:p>
            <a:pPr lvl="0"/>
            <a:r>
              <a:rPr lang="en-US" dirty="0"/>
              <a:t>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endParaRPr lang="en-US" dirty="0"/>
          </a:p>
        </p:txBody>
      </p:sp>
    </p:spTree>
    <p:extLst>
      <p:ext uri="{BB962C8B-B14F-4D97-AF65-F5344CB8AC3E}">
        <p14:creationId xmlns:p14="http://schemas.microsoft.com/office/powerpoint/2010/main" val="143459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9" y="-23247"/>
            <a:ext cx="12207498" cy="4940618"/>
          </a:xfrm>
          <a:prstGeom prst="rect">
            <a:avLst/>
          </a:prstGeom>
        </p:spPr>
      </p:pic>
      <p:grpSp>
        <p:nvGrpSpPr>
          <p:cNvPr id="9" name="Group 8"/>
          <p:cNvGrpSpPr/>
          <p:nvPr userDrawn="1"/>
        </p:nvGrpSpPr>
        <p:grpSpPr>
          <a:xfrm>
            <a:off x="-1" y="1965075"/>
            <a:ext cx="12192000" cy="4892925"/>
            <a:chOff x="-1" y="1965075"/>
            <a:chExt cx="12192000" cy="4892925"/>
          </a:xfrm>
        </p:grpSpPr>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6097"/>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11" name="Text Placeholder 17"/>
          <p:cNvSpPr>
            <a:spLocks noGrp="1"/>
          </p:cNvSpPr>
          <p:nvPr>
            <p:ph type="body" sz="quarter" idx="12" hasCustomPrompt="1"/>
          </p:nvPr>
        </p:nvSpPr>
        <p:spPr>
          <a:xfrm>
            <a:off x="942276" y="4472120"/>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smtClean="0"/>
              <a:t>Presentatsiooni Pealkiri</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chemeClr val="accent2"/>
                </a:solidFill>
                <a:latin typeface="Verdana" charset="0"/>
              </a:defRPr>
            </a:lvl1pPr>
          </a:lstStyle>
          <a:p>
            <a:pPr>
              <a:lnSpc>
                <a:spcPct val="100000"/>
              </a:lnSpc>
              <a:spcBef>
                <a:spcPts val="0"/>
              </a:spcBef>
            </a:pPr>
            <a:r>
              <a:rPr lang="et-EE" sz="1800" dirty="0" smtClean="0"/>
              <a:t>Nimi </a:t>
            </a:r>
            <a:r>
              <a:rPr lang="et-EE" sz="1800" dirty="0" err="1" smtClean="0"/>
              <a:t>Nimeste</a:t>
            </a:r>
            <a:r>
              <a:rPr lang="et-EE" sz="1800" dirty="0" smtClean="0"/>
              <a:t/>
            </a:r>
            <a:br>
              <a:rPr lang="et-EE" sz="1800" dirty="0" smtClean="0"/>
            </a:br>
            <a:r>
              <a:rPr lang="et-EE" sz="1800" dirty="0" smtClean="0"/>
              <a:t>Teaduskond / instituut </a:t>
            </a:r>
          </a:p>
          <a:p>
            <a:pPr>
              <a:lnSpc>
                <a:spcPct val="100000"/>
              </a:lnSpc>
              <a:spcBef>
                <a:spcPts val="0"/>
              </a:spcBef>
            </a:pPr>
            <a:r>
              <a:rPr lang="en-US" sz="1800" dirty="0" err="1" smtClean="0"/>
              <a:t>Tallinna</a:t>
            </a:r>
            <a:r>
              <a:rPr lang="en-US" sz="1800" dirty="0" smtClean="0"/>
              <a:t> </a:t>
            </a:r>
            <a:r>
              <a:rPr lang="en-US" sz="1800" dirty="0" err="1" smtClean="0"/>
              <a:t>Tehnikaülikool</a:t>
            </a:r>
            <a:endParaRPr lang="et-EE" sz="1800" dirty="0" smtClean="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err="1" smtClean="0">
                <a:solidFill>
                  <a:schemeClr val="accent2"/>
                </a:solidFill>
                <a:latin typeface="+mn-lt"/>
              </a:rPr>
              <a:t>pp.kk.aaaa</a:t>
            </a:r>
            <a:endParaRPr lang="et-EE" dirty="0">
              <a:solidFill>
                <a:schemeClr val="accent2"/>
              </a:solidFill>
              <a:latin typeface="+mn-lt"/>
            </a:endParaRPr>
          </a:p>
        </p:txBody>
      </p:sp>
      <p:sp>
        <p:nvSpPr>
          <p:cNvPr id="16" name="Text Placeholder 17"/>
          <p:cNvSpPr>
            <a:spLocks noGrp="1"/>
          </p:cNvSpPr>
          <p:nvPr>
            <p:ph type="body" sz="quarter" idx="14" hasCustomPrompt="1"/>
          </p:nvPr>
        </p:nvSpPr>
        <p:spPr>
          <a:xfrm>
            <a:off x="942276" y="4961733"/>
            <a:ext cx="8892396" cy="48142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smtClean="0">
                <a:solidFill>
                  <a:schemeClr val="accent1"/>
                </a:solidFill>
              </a:rPr>
              <a:t>vajadusel kahel real</a:t>
            </a:r>
            <a:endParaRPr lang="et-EE" sz="3600" dirty="0">
              <a:solidFill>
                <a:schemeClr val="accent1"/>
              </a:solidFill>
            </a:endParaRPr>
          </a:p>
        </p:txBody>
      </p:sp>
    </p:spTree>
    <p:extLst>
      <p:ext uri="{BB962C8B-B14F-4D97-AF65-F5344CB8AC3E}">
        <p14:creationId xmlns:p14="http://schemas.microsoft.com/office/powerpoint/2010/main" val="2109586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a:t>
            </a:r>
            <a:r>
              <a:rPr lang="et-EE" dirty="0" smtClean="0"/>
              <a:t/>
            </a:r>
            <a:br>
              <a:rPr lang="et-EE" dirty="0" smtClean="0"/>
            </a:br>
            <a:r>
              <a:rPr lang="en-US" dirty="0" smtClean="0"/>
              <a:t>text styles</a:t>
            </a:r>
          </a:p>
        </p:txBody>
      </p:sp>
      <p:sp>
        <p:nvSpPr>
          <p:cNvPr id="21" name="Text Placeholder 11"/>
          <p:cNvSpPr>
            <a:spLocks noGrp="1"/>
          </p:cNvSpPr>
          <p:nvPr>
            <p:ph type="body" sz="quarter" idx="14"/>
          </p:nvPr>
        </p:nvSpPr>
        <p:spPr>
          <a:xfrm>
            <a:off x="2171700" y="1628775"/>
            <a:ext cx="8802242" cy="4716463"/>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
              <a:tabLst/>
              <a:defRPr sz="1600" baseline="0">
                <a:solidFill>
                  <a:schemeClr val="accent2"/>
                </a:solidFill>
                <a:latin typeface="Verdana" charset="0"/>
              </a:defRPr>
            </a:lvl1pPr>
            <a:lvl2pPr marL="685800" indent="-228600">
              <a:buClr>
                <a:schemeClr val="accent2"/>
              </a:buClr>
              <a:buFont typeface="Verdana" panose="020B0604030504040204" pitchFamily="34" charset="0"/>
              <a:buChar char="−"/>
              <a:defRPr sz="1600">
                <a:solidFill>
                  <a:schemeClr val="accent2"/>
                </a:solidFill>
              </a:defRPr>
            </a:lvl2pPr>
          </a:lstStyle>
          <a:p>
            <a:pPr lvl="0"/>
            <a:r>
              <a:rPr lang="et-EE" dirty="0" smtClean="0"/>
              <a:t>Redigeeri juhtslaidi tekstilaade</a:t>
            </a:r>
          </a:p>
          <a:p>
            <a:pPr lvl="1"/>
            <a:r>
              <a:rPr lang="et-EE" dirty="0" smtClean="0"/>
              <a:t>Redigeeri teksti</a:t>
            </a:r>
          </a:p>
          <a:p>
            <a:pPr lvl="0"/>
            <a:endParaRPr lang="et-EE" dirty="0" smtClean="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smtClean="0"/>
              <a:t>TALLINNA TEHNIKAÜLIKOOL</a:t>
            </a:r>
            <a:endParaRPr lang="en-US" altLang="en-US" sz="1200" b="0" dirty="0" smtClean="0"/>
          </a:p>
        </p:txBody>
      </p:sp>
      <p:cxnSp>
        <p:nvCxnSpPr>
          <p:cNvPr id="5"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5303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500"/>
            </a:lvl2pPr>
          </a:lstStyle>
          <a:p>
            <a:pPr lvl="0"/>
            <a:r>
              <a:rPr lang="en-US" dirty="0" smtClean="0"/>
              <a:t>Click to edit Master</a:t>
            </a:r>
            <a:r>
              <a:rPr lang="et-EE" dirty="0" smtClean="0"/>
              <a:t/>
            </a:r>
            <a:br>
              <a:rPr lang="et-EE" dirty="0" smtClean="0"/>
            </a:br>
            <a:r>
              <a:rPr lang="en-US" dirty="0" smtClean="0"/>
              <a:t>text styles</a:t>
            </a:r>
          </a:p>
        </p:txBody>
      </p:sp>
      <p:sp>
        <p:nvSpPr>
          <p:cNvPr id="14" name="Chart Placeholder 13"/>
          <p:cNvSpPr>
            <a:spLocks noGrp="1"/>
          </p:cNvSpPr>
          <p:nvPr>
            <p:ph type="chart" sz="quarter" idx="15"/>
          </p:nvPr>
        </p:nvSpPr>
        <p:spPr>
          <a:xfrm>
            <a:off x="2171700" y="3042303"/>
            <a:ext cx="8790444" cy="3302935"/>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chart</a:t>
            </a:r>
            <a:endParaRPr lang="en-US" noProof="0" dirty="0"/>
          </a:p>
        </p:txBody>
      </p:sp>
      <p:sp>
        <p:nvSpPr>
          <p:cNvPr id="16" name="Text Placeholder 15"/>
          <p:cNvSpPr>
            <a:spLocks noGrp="1"/>
          </p:cNvSpPr>
          <p:nvPr>
            <p:ph type="body" sz="quarter" idx="16"/>
          </p:nvPr>
        </p:nvSpPr>
        <p:spPr>
          <a:xfrm>
            <a:off x="2171700" y="2144994"/>
            <a:ext cx="8790444" cy="777668"/>
          </a:xfrm>
          <a:prstGeom prst="rect">
            <a:avLst/>
          </a:prstGeom>
        </p:spPr>
        <p:txBody>
          <a:bodyPr lIns="0" tIns="0" rIns="0" bIns="0"/>
          <a:lstStyle>
            <a:lvl1pPr marL="228600" indent="-228600">
              <a:buClr>
                <a:schemeClr val="accent1"/>
              </a:buClr>
              <a:buFont typeface="Wingdings" panose="05000000000000000000" pitchFamily="2" charset="2"/>
              <a:buChar char="§"/>
              <a:defRPr sz="1600" baseline="0">
                <a:solidFill>
                  <a:schemeClr val="tx1"/>
                </a:solidFill>
                <a:latin typeface="Verdana" charset="0"/>
              </a:defRPr>
            </a:lvl1pPr>
            <a:lvl2pPr marL="685800" indent="-228600">
              <a:buFont typeface="Verdana" panose="020B0604030504040204" pitchFamily="34" charset="0"/>
              <a:buChar char="–"/>
              <a:defRPr sz="1400">
                <a:solidFill>
                  <a:schemeClr val="tx1"/>
                </a:solidFill>
              </a:defRPr>
            </a:lvl2pPr>
            <a:lvl3pPr marL="1143000" indent="-228600">
              <a:buFont typeface="Verdana" panose="020B0604030504040204" pitchFamily="34" charset="0"/>
              <a:buChar char="–"/>
              <a:defRPr sz="1200"/>
            </a:lvl3pPr>
            <a:lvl4pPr marL="1371600" indent="0">
              <a:buFont typeface="Verdana" panose="020B0604030504040204" pitchFamily="34" charset="0"/>
              <a:buNone/>
              <a:defRPr/>
            </a:lvl4pPr>
          </a:lstStyle>
          <a:p>
            <a:pPr lvl="0"/>
            <a:r>
              <a:rPr lang="en-US" smtClean="0"/>
              <a:t>Edit Master text styles</a:t>
            </a:r>
          </a:p>
          <a:p>
            <a:pPr lvl="1"/>
            <a:r>
              <a:rPr lang="en-US" smtClean="0"/>
              <a:t>Second level</a:t>
            </a:r>
          </a:p>
          <a:p>
            <a:pPr lvl="2"/>
            <a:r>
              <a:rPr lang="en-US" smtClean="0"/>
              <a:t>Third level</a:t>
            </a:r>
          </a:p>
        </p:txBody>
      </p:sp>
      <p:sp>
        <p:nvSpPr>
          <p:cNvPr id="7" name="Text Placeholder 11"/>
          <p:cNvSpPr>
            <a:spLocks noGrp="1"/>
          </p:cNvSpPr>
          <p:nvPr>
            <p:ph type="body" sz="quarter" idx="18"/>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aseline="0">
                <a:solidFill>
                  <a:schemeClr val="tx1"/>
                </a:solidFill>
                <a:latin typeface="Verdana" charset="0"/>
              </a:defRPr>
            </a:lvl1pPr>
          </a:lstStyle>
          <a:p>
            <a:pPr lvl="0"/>
            <a:r>
              <a:rPr lang="en-US" smtClean="0"/>
              <a:t>Edit Master text styles</a:t>
            </a:r>
          </a:p>
        </p:txBody>
      </p:sp>
    </p:spTree>
    <p:extLst>
      <p:ext uri="{BB962C8B-B14F-4D97-AF65-F5344CB8AC3E}">
        <p14:creationId xmlns:p14="http://schemas.microsoft.com/office/powerpoint/2010/main" val="41024216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orient="horz" pos="1026" userDrawn="1">
          <p15:clr>
            <a:srgbClr val="FBAE40"/>
          </p15:clr>
        </p15:guide>
        <p15:guide id="3" orient="horz" pos="39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500"/>
            </a:lvl2pPr>
          </a:lstStyle>
          <a:p>
            <a:pPr lvl="0"/>
            <a:r>
              <a:rPr lang="en-US" dirty="0" smtClean="0"/>
              <a:t>Click to edit Master</a:t>
            </a:r>
            <a:r>
              <a:rPr lang="et-EE" dirty="0" smtClean="0"/>
              <a:t/>
            </a:r>
            <a:br>
              <a:rPr lang="et-EE" dirty="0" smtClean="0"/>
            </a:br>
            <a:r>
              <a:rPr lang="en-US" dirty="0" smtClean="0"/>
              <a:t>text styles</a:t>
            </a:r>
          </a:p>
        </p:txBody>
      </p:sp>
      <p:sp>
        <p:nvSpPr>
          <p:cNvPr id="14" name="Chart Placeholder 13"/>
          <p:cNvSpPr>
            <a:spLocks noGrp="1"/>
          </p:cNvSpPr>
          <p:nvPr>
            <p:ph type="chart" sz="quarter" idx="15"/>
          </p:nvPr>
        </p:nvSpPr>
        <p:spPr>
          <a:xfrm>
            <a:off x="2171700" y="3042303"/>
            <a:ext cx="8790444" cy="3302935"/>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Diagrammi lisamiseks klõpsake ikooni</a:t>
            </a:r>
            <a:endParaRPr lang="en-US" noProof="0" dirty="0"/>
          </a:p>
        </p:txBody>
      </p:sp>
      <p:sp>
        <p:nvSpPr>
          <p:cNvPr id="16" name="Text Placeholder 15"/>
          <p:cNvSpPr>
            <a:spLocks noGrp="1"/>
          </p:cNvSpPr>
          <p:nvPr>
            <p:ph type="body" sz="quarter" idx="16"/>
          </p:nvPr>
        </p:nvSpPr>
        <p:spPr>
          <a:xfrm>
            <a:off x="2171700" y="2144994"/>
            <a:ext cx="8790444" cy="777668"/>
          </a:xfrm>
          <a:prstGeom prst="rect">
            <a:avLst/>
          </a:prstGeom>
        </p:spPr>
        <p:txBody>
          <a:bodyPr lIns="0" tIns="0" rIns="0" bIns="0"/>
          <a:lstStyle>
            <a:lvl1pPr marL="228600" indent="-228600">
              <a:buClr>
                <a:schemeClr val="accent1"/>
              </a:buClr>
              <a:buFont typeface="Wingdings" panose="05000000000000000000" pitchFamily="2" charset="2"/>
              <a:buChar char="§"/>
              <a:defRPr sz="1600" baseline="0">
                <a:solidFill>
                  <a:schemeClr val="accent2"/>
                </a:solidFill>
                <a:latin typeface="Verdana" charset="0"/>
              </a:defRPr>
            </a:lvl1pPr>
            <a:lvl2pPr marL="685800" indent="-228600">
              <a:buFont typeface="Verdana" panose="020B0604030504040204" pitchFamily="34" charset="0"/>
              <a:buChar char="–"/>
              <a:defRPr sz="1400">
                <a:solidFill>
                  <a:schemeClr val="tx1"/>
                </a:solidFill>
              </a:defRPr>
            </a:lvl2pPr>
            <a:lvl3pPr marL="1143000" indent="-228600">
              <a:buFont typeface="Verdana" panose="020B0604030504040204" pitchFamily="34" charset="0"/>
              <a:buChar char="–"/>
              <a:defRPr sz="1200"/>
            </a:lvl3pPr>
            <a:lvl4pPr marL="1371600" indent="0">
              <a:buFont typeface="Verdana" panose="020B0604030504040204" pitchFamily="34" charset="0"/>
              <a:buNone/>
              <a:defRPr/>
            </a:lvl4pPr>
          </a:lstStyle>
          <a:p>
            <a:pPr lvl="0"/>
            <a:r>
              <a:rPr lang="et-EE" dirty="0" smtClean="0"/>
              <a:t>Redigeeri juhtslaidi tekstilaade</a:t>
            </a:r>
          </a:p>
          <a:p>
            <a:pPr lvl="1"/>
            <a:endParaRPr lang="et-EE" dirty="0" smtClean="0"/>
          </a:p>
          <a:p>
            <a:pPr lvl="2"/>
            <a:endParaRPr lang="et-EE" dirty="0" smtClean="0"/>
          </a:p>
        </p:txBody>
      </p:sp>
      <p:sp>
        <p:nvSpPr>
          <p:cNvPr id="7" name="Text Placeholder 11"/>
          <p:cNvSpPr>
            <a:spLocks noGrp="1"/>
          </p:cNvSpPr>
          <p:nvPr>
            <p:ph type="body" sz="quarter" idx="18"/>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aseline="0">
                <a:solidFill>
                  <a:schemeClr val="accent2"/>
                </a:solidFill>
                <a:latin typeface="Verdana" charset="0"/>
              </a:defRPr>
            </a:lvl1pPr>
          </a:lstStyle>
          <a:p>
            <a:pPr lvl="0"/>
            <a:r>
              <a:rPr lang="et-EE" dirty="0" smtClean="0"/>
              <a:t>Redigeeri juhtslaidi tekstilaade</a:t>
            </a:r>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smtClean="0"/>
              <a:t>TALLINNA TEHNIKAÜLIKOOL</a:t>
            </a:r>
            <a:endParaRPr lang="en-US" altLang="en-US" sz="1200" b="0" dirty="0" smtClean="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4179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a:t>
            </a:r>
            <a:r>
              <a:rPr lang="et-EE" dirty="0" smtClean="0"/>
              <a:t/>
            </a:r>
            <a:br>
              <a:rPr lang="et-EE" dirty="0" smtClean="0"/>
            </a:br>
            <a:r>
              <a:rPr lang="en-US" dirty="0" smtClean="0"/>
              <a:t>text styles</a:t>
            </a:r>
          </a:p>
        </p:txBody>
      </p:sp>
      <p:sp>
        <p:nvSpPr>
          <p:cNvPr id="12" name="Text Placeholder 11"/>
          <p:cNvSpPr>
            <a:spLocks noGrp="1"/>
          </p:cNvSpPr>
          <p:nvPr>
            <p:ph type="body" sz="quarter" idx="14"/>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t-EE" dirty="0" smtClean="0"/>
              <a:t>Redigeeri juhtslaidi tekstilaade</a:t>
            </a:r>
          </a:p>
        </p:txBody>
      </p:sp>
      <p:sp>
        <p:nvSpPr>
          <p:cNvPr id="3" name="Picture Placeholder 2"/>
          <p:cNvSpPr>
            <a:spLocks noGrp="1"/>
          </p:cNvSpPr>
          <p:nvPr>
            <p:ph type="pic" sz="quarter" idx="16"/>
          </p:nvPr>
        </p:nvSpPr>
        <p:spPr>
          <a:xfrm>
            <a:off x="2171700" y="2196269"/>
            <a:ext cx="8964613" cy="4148969"/>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latin typeface="+mn-lt"/>
              </a:defRPr>
            </a:lvl1pPr>
          </a:lstStyle>
          <a:p>
            <a:pPr lvl="0"/>
            <a:r>
              <a:rPr lang="et-EE" noProof="0" dirty="0" smtClean="0"/>
              <a:t>Pildi lisamiseks klõpsake ikooni</a:t>
            </a:r>
            <a:endParaRPr lang="en-US" noProof="0" dirty="0"/>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smtClean="0"/>
              <a:t>TALLINNA TEHNIKAÜLIKOOL</a:t>
            </a:r>
            <a:endParaRPr lang="en-US" altLang="en-US" sz="1200" b="0" dirty="0" smtClean="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5318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text</a:t>
            </a:r>
            <a:r>
              <a:rPr lang="et-EE" dirty="0" smtClean="0"/>
              <a:t/>
            </a:r>
            <a:br>
              <a:rPr lang="et-EE" dirty="0" smtClean="0"/>
            </a:br>
            <a:r>
              <a:rPr lang="en-US" dirty="0" smtClean="0"/>
              <a:t>styles</a:t>
            </a:r>
          </a:p>
        </p:txBody>
      </p:sp>
      <p:sp>
        <p:nvSpPr>
          <p:cNvPr id="12" name="Chart Placeholder 13"/>
          <p:cNvSpPr>
            <a:spLocks noGrp="1"/>
          </p:cNvSpPr>
          <p:nvPr>
            <p:ph type="chart" sz="quarter" idx="15"/>
          </p:nvPr>
        </p:nvSpPr>
        <p:spPr>
          <a:xfrm>
            <a:off x="6888163" y="549275"/>
            <a:ext cx="4248151" cy="5795963"/>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latin typeface="+mn-lt"/>
              </a:defRPr>
            </a:lvl1pPr>
          </a:lstStyle>
          <a:p>
            <a:pPr lvl="0"/>
            <a:r>
              <a:rPr lang="et-EE" noProof="0" dirty="0" smtClean="0"/>
              <a:t>Diagrammi lisamiseks klõpsake ikooni</a:t>
            </a:r>
            <a:endParaRPr lang="en-US" noProof="0" dirty="0"/>
          </a:p>
        </p:txBody>
      </p:sp>
      <p:sp>
        <p:nvSpPr>
          <p:cNvPr id="17" name="Text Placeholder 11"/>
          <p:cNvSpPr>
            <a:spLocks noGrp="1"/>
          </p:cNvSpPr>
          <p:nvPr>
            <p:ph type="body" sz="quarter" idx="16"/>
          </p:nvPr>
        </p:nvSpPr>
        <p:spPr>
          <a:xfrm>
            <a:off x="2171700" y="1628776"/>
            <a:ext cx="4351731" cy="471646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chemeClr val="accent2"/>
                </a:solidFill>
                <a:latin typeface="Verdana" charset="0"/>
              </a:defRPr>
            </a:lvl1pPr>
          </a:lstStyle>
          <a:p>
            <a:pPr lvl="0"/>
            <a:r>
              <a:rPr lang="et-EE" dirty="0" smtClean="0"/>
              <a:t>Redigeeri juhtslaidi tekstilaade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smtClean="0"/>
              <a:t>TALLINNA TEHNIKAÜLIKOOL</a:t>
            </a:r>
            <a:endParaRPr lang="en-US" altLang="en-US" sz="1200" b="0" dirty="0" smtClean="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7951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43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200" b="1" i="0"/>
            </a:lvl2pPr>
          </a:lstStyle>
          <a:p>
            <a:pPr lvl="0"/>
            <a:r>
              <a:rPr lang="en-US" dirty="0" smtClean="0"/>
              <a:t>Click to edit Master text</a:t>
            </a:r>
            <a:r>
              <a:rPr lang="et-EE" dirty="0" smtClean="0"/>
              <a:t/>
            </a:r>
            <a:br>
              <a:rPr lang="et-EE" dirty="0" smtClean="0"/>
            </a:br>
            <a:r>
              <a:rPr lang="en-US" dirty="0" smtClean="0"/>
              <a:t>styles</a:t>
            </a:r>
          </a:p>
        </p:txBody>
      </p:sp>
      <p:sp>
        <p:nvSpPr>
          <p:cNvPr id="18" name="Text Placeholder 11"/>
          <p:cNvSpPr>
            <a:spLocks noGrp="1"/>
          </p:cNvSpPr>
          <p:nvPr>
            <p:ph type="body" sz="quarter" idx="16"/>
          </p:nvPr>
        </p:nvSpPr>
        <p:spPr>
          <a:xfrm>
            <a:off x="2171700" y="1628776"/>
            <a:ext cx="4351731" cy="471646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chemeClr val="accent2"/>
                </a:solidFill>
                <a:latin typeface="Verdana" charset="0"/>
              </a:defRPr>
            </a:lvl1pPr>
          </a:lstStyle>
          <a:p>
            <a:pPr lvl="0"/>
            <a:r>
              <a:rPr lang="et-EE" dirty="0" smtClean="0"/>
              <a:t>Redigeeri juhtslaidi tekstilaade</a:t>
            </a:r>
          </a:p>
        </p:txBody>
      </p:sp>
      <p:sp>
        <p:nvSpPr>
          <p:cNvPr id="20" name="Picture Placeholder 19"/>
          <p:cNvSpPr>
            <a:spLocks noGrp="1"/>
          </p:cNvSpPr>
          <p:nvPr>
            <p:ph type="pic" sz="quarter" idx="17"/>
          </p:nvPr>
        </p:nvSpPr>
        <p:spPr>
          <a:xfrm>
            <a:off x="6888163" y="549275"/>
            <a:ext cx="4248151" cy="5795963"/>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Pildi lisamiseks klõpsake ikooni</a:t>
            </a:r>
            <a:endParaRPr lang="en-US" noProof="0" dirty="0"/>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smtClean="0"/>
              <a:t>TALLINNA TEHNIKAÜLIKOOL</a:t>
            </a:r>
            <a:endParaRPr lang="en-US" altLang="en-US" sz="1200" b="0" dirty="0" smtClean="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63726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43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p:nvPr>
        </p:nvSpPr>
        <p:spPr>
          <a:xfrm>
            <a:off x="2171700" y="5204389"/>
            <a:ext cx="4351731" cy="114084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chemeClr val="accent2"/>
                </a:solidFill>
                <a:latin typeface="Verdana" charset="0"/>
              </a:defRPr>
            </a:lvl1pPr>
          </a:lstStyle>
          <a:p>
            <a:pPr lvl="0"/>
            <a:r>
              <a:rPr lang="et-EE" dirty="0" smtClean="0"/>
              <a:t>Redigeeri juhtslaidi tekstilaade</a:t>
            </a:r>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text </a:t>
            </a:r>
            <a:r>
              <a:rPr lang="et-EE" dirty="0" smtClean="0"/>
              <a:t/>
            </a:r>
            <a:br>
              <a:rPr lang="et-EE" dirty="0" smtClean="0"/>
            </a:br>
            <a:r>
              <a:rPr lang="en-US" dirty="0" smtClean="0"/>
              <a:t>styles</a:t>
            </a:r>
          </a:p>
        </p:txBody>
      </p:sp>
      <p:sp>
        <p:nvSpPr>
          <p:cNvPr id="20" name="Text Placeholder 11"/>
          <p:cNvSpPr>
            <a:spLocks noGrp="1"/>
          </p:cNvSpPr>
          <p:nvPr>
            <p:ph type="body" sz="quarter" idx="21"/>
          </p:nvPr>
        </p:nvSpPr>
        <p:spPr>
          <a:xfrm>
            <a:off x="6888164" y="5204389"/>
            <a:ext cx="4248542" cy="114084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chemeClr val="accent2"/>
                </a:solidFill>
                <a:latin typeface="Verdana" charset="0"/>
              </a:defRPr>
            </a:lvl1pPr>
          </a:lstStyle>
          <a:p>
            <a:pPr lvl="0"/>
            <a:r>
              <a:rPr lang="et-EE" dirty="0" smtClean="0"/>
              <a:t>Redigeeri juhtslaidi tekstilaade</a:t>
            </a:r>
          </a:p>
        </p:txBody>
      </p:sp>
      <p:sp>
        <p:nvSpPr>
          <p:cNvPr id="3" name="Chart Placeholder 2"/>
          <p:cNvSpPr>
            <a:spLocks noGrp="1"/>
          </p:cNvSpPr>
          <p:nvPr>
            <p:ph type="chart" sz="quarter" idx="22"/>
          </p:nvPr>
        </p:nvSpPr>
        <p:spPr>
          <a:xfrm>
            <a:off x="2171701" y="1628776"/>
            <a:ext cx="4351338" cy="3336330"/>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Diagrammi lisamiseks klõpsake ikooni</a:t>
            </a:r>
            <a:endParaRPr lang="en-US" noProof="0" dirty="0"/>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Diagrammi lisamiseks klõpsake ikooni</a:t>
            </a:r>
            <a:endParaRPr lang="en-US" noProof="0" dirty="0"/>
          </a:p>
        </p:txBody>
      </p:sp>
      <p:sp>
        <p:nvSpPr>
          <p:cNvPr id="7"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smtClean="0"/>
              <a:t>TALLINNA TEHNIKAÜLIKOOL</a:t>
            </a:r>
            <a:endParaRPr lang="en-US" altLang="en-US" sz="1200" b="0" dirty="0" smtClean="0"/>
          </a:p>
        </p:txBody>
      </p:sp>
      <p:cxnSp>
        <p:nvCxnSpPr>
          <p:cNvPr id="9"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04787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p:nvPr>
        </p:nvSpPr>
        <p:spPr>
          <a:xfrm>
            <a:off x="2171700" y="549275"/>
            <a:ext cx="5109317" cy="5795963"/>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Pildi lisamiseks klõpsake ikooni</a:t>
            </a:r>
            <a:endParaRPr lang="en-US" noProof="0" dirty="0"/>
          </a:p>
        </p:txBody>
      </p:sp>
      <p:sp>
        <p:nvSpPr>
          <p:cNvPr id="10" name="Picture Placeholder 19"/>
          <p:cNvSpPr>
            <a:spLocks noGrp="1"/>
          </p:cNvSpPr>
          <p:nvPr>
            <p:ph type="pic" sz="quarter" idx="19"/>
          </p:nvPr>
        </p:nvSpPr>
        <p:spPr>
          <a:xfrm>
            <a:off x="7511753" y="3459344"/>
            <a:ext cx="3624561" cy="2885893"/>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Pildi lisamiseks klõpsake ikooni</a:t>
            </a:r>
            <a:endParaRPr lang="en-US" noProof="0" dirty="0"/>
          </a:p>
        </p:txBody>
      </p:sp>
      <p:sp>
        <p:nvSpPr>
          <p:cNvPr id="11" name="Picture Placeholder 19"/>
          <p:cNvSpPr>
            <a:spLocks noGrp="1"/>
          </p:cNvSpPr>
          <p:nvPr>
            <p:ph type="pic" sz="quarter" idx="20"/>
          </p:nvPr>
        </p:nvSpPr>
        <p:spPr>
          <a:xfrm>
            <a:off x="7511753" y="549275"/>
            <a:ext cx="3624561" cy="2709564"/>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Pildi lisamiseks klõpsake ikooni</a:t>
            </a:r>
            <a:endParaRPr lang="en-US" noProof="0" dirty="0"/>
          </a:p>
        </p:txBody>
      </p:sp>
    </p:spTree>
    <p:extLst>
      <p:ext uri="{BB962C8B-B14F-4D97-AF65-F5344CB8AC3E}">
        <p14:creationId xmlns:p14="http://schemas.microsoft.com/office/powerpoint/2010/main" val="413019686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500" b="1" i="0"/>
            </a:lvl2pPr>
          </a:lstStyle>
          <a:p>
            <a:pPr lvl="0"/>
            <a:r>
              <a:rPr lang="en-US" dirty="0" smtClean="0"/>
              <a:t>Click to edit Master </a:t>
            </a:r>
            <a:r>
              <a:rPr lang="et-EE" dirty="0" smtClean="0"/>
              <a:t/>
            </a:r>
            <a:br>
              <a:rPr lang="et-EE" dirty="0" smtClean="0"/>
            </a:br>
            <a:r>
              <a:rPr lang="en-US" dirty="0" smtClean="0"/>
              <a:t>text styles</a:t>
            </a:r>
          </a:p>
        </p:txBody>
      </p:sp>
      <p:sp>
        <p:nvSpPr>
          <p:cNvPr id="7" name="Table Placeholder 6"/>
          <p:cNvSpPr>
            <a:spLocks noGrp="1"/>
          </p:cNvSpPr>
          <p:nvPr>
            <p:ph type="tbl" sz="quarter" idx="23"/>
          </p:nvPr>
        </p:nvSpPr>
        <p:spPr>
          <a:xfrm>
            <a:off x="2171700" y="1628775"/>
            <a:ext cx="8964613" cy="4716463"/>
          </a:xfrm>
          <a:prstGeom prst="rect">
            <a:avLst/>
          </a:prstGeom>
        </p:spPr>
        <p:txBody>
          <a:bodyPr/>
          <a:lstStyle>
            <a:lvl1pPr>
              <a:defRPr sz="1800" baseline="0">
                <a:solidFill>
                  <a:schemeClr val="bg1"/>
                </a:solidFill>
                <a:latin typeface="Verdana" charset="0"/>
              </a:defRPr>
            </a:lvl1pPr>
          </a:lstStyle>
          <a:p>
            <a:pPr lvl="0"/>
            <a:r>
              <a:rPr lang="et-EE" noProof="0" dirty="0" smtClean="0"/>
              <a:t>Tabeli lisamiseks klõpsake ikooni</a:t>
            </a:r>
            <a:endParaRPr lang="en-US" noProof="0" dirty="0"/>
          </a:p>
        </p:txBody>
      </p:sp>
    </p:spTree>
    <p:extLst>
      <p:ext uri="{BB962C8B-B14F-4D97-AF65-F5344CB8AC3E}">
        <p14:creationId xmlns:p14="http://schemas.microsoft.com/office/powerpoint/2010/main" val="40099750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a:t>
            </a:r>
            <a:r>
              <a:rPr lang="et-EE" dirty="0" smtClean="0"/>
              <a:t/>
            </a:r>
            <a:br>
              <a:rPr lang="et-EE" dirty="0" smtClean="0"/>
            </a:br>
            <a:r>
              <a:rPr lang="en-US" dirty="0" smtClean="0"/>
              <a:t>text styles</a:t>
            </a:r>
          </a:p>
        </p:txBody>
      </p:sp>
      <p:sp>
        <p:nvSpPr>
          <p:cNvPr id="12" name="Text Placeholder 11"/>
          <p:cNvSpPr>
            <a:spLocks noGrp="1"/>
          </p:cNvSpPr>
          <p:nvPr>
            <p:ph type="body" sz="quarter" idx="14"/>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chemeClr val="accent2"/>
                </a:solidFill>
                <a:latin typeface="Verdana" charset="0"/>
              </a:defRPr>
            </a:lvl1pPr>
          </a:lstStyle>
          <a:p>
            <a:pPr lvl="0"/>
            <a:r>
              <a:rPr lang="et-EE" dirty="0" smtClean="0"/>
              <a:t>Redigeeri juhtslaidi tekstilaade</a:t>
            </a:r>
          </a:p>
        </p:txBody>
      </p:sp>
      <p:sp>
        <p:nvSpPr>
          <p:cNvPr id="3" name="Picture Placeholder 2"/>
          <p:cNvSpPr>
            <a:spLocks noGrp="1"/>
          </p:cNvSpPr>
          <p:nvPr>
            <p:ph type="pic" sz="quarter" idx="16"/>
          </p:nvPr>
        </p:nvSpPr>
        <p:spPr>
          <a:xfrm>
            <a:off x="2171700" y="2491175"/>
            <a:ext cx="8964611" cy="3854063"/>
          </a:xfrm>
          <a:prstGeom prst="rect">
            <a:avLst/>
          </a:prstGeom>
        </p:spPr>
        <p:txBody>
          <a:bodyPr/>
          <a:lstStyle>
            <a:lvl1pPr marL="228600" indent="-228600">
              <a:buClr>
                <a:schemeClr val="accent1"/>
              </a:buClr>
              <a:buFont typeface="Wingdings" panose="05000000000000000000" pitchFamily="2" charset="2"/>
              <a:buChar char="§"/>
              <a:defRPr sz="1400">
                <a:solidFill>
                  <a:schemeClr val="accent2"/>
                </a:solidFill>
              </a:defRPr>
            </a:lvl1pPr>
          </a:lstStyle>
          <a:p>
            <a:pPr lvl="0"/>
            <a:r>
              <a:rPr lang="et-EE" noProof="0" dirty="0" smtClean="0"/>
              <a:t>Pildi lisamiseks klõpsake ikooni</a:t>
            </a:r>
            <a:endParaRPr lang="en-US" noProof="0" dirty="0"/>
          </a:p>
        </p:txBody>
      </p:sp>
    </p:spTree>
    <p:extLst>
      <p:ext uri="{BB962C8B-B14F-4D97-AF65-F5344CB8AC3E}">
        <p14:creationId xmlns:p14="http://schemas.microsoft.com/office/powerpoint/2010/main" val="313490557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9" y="-23247"/>
            <a:ext cx="12207498" cy="4940618"/>
          </a:xfrm>
          <a:prstGeom prst="rect">
            <a:avLst/>
          </a:prstGeom>
        </p:spPr>
      </p:pic>
      <p:grpSp>
        <p:nvGrpSpPr>
          <p:cNvPr id="2" name="Group 1"/>
          <p:cNvGrpSpPr/>
          <p:nvPr userDrawn="1"/>
        </p:nvGrpSpPr>
        <p:grpSpPr>
          <a:xfrm>
            <a:off x="-1" y="1965075"/>
            <a:ext cx="12192000" cy="4892925"/>
            <a:chOff x="-1" y="1965075"/>
            <a:chExt cx="12192000" cy="4892925"/>
          </a:xfrm>
        </p:grpSpPr>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Placeholder 19"/>
          <p:cNvSpPr>
            <a:spLocks noGrp="1"/>
          </p:cNvSpPr>
          <p:nvPr>
            <p:ph type="body" sz="quarter" idx="11" hasCustomPrompt="1"/>
          </p:nvPr>
        </p:nvSpPr>
        <p:spPr>
          <a:xfrm>
            <a:off x="982403" y="4797922"/>
            <a:ext cx="10159444" cy="1996129"/>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r>
              <a:rPr lang="et-EE" altLang="en-US" sz="2900" dirty="0" err="1" smtClean="0">
                <a:solidFill>
                  <a:schemeClr val="tx2"/>
                </a:solidFill>
              </a:rPr>
              <a:t>VaheSLAIDI</a:t>
            </a:r>
            <a:r>
              <a:rPr lang="et-EE" altLang="en-US" sz="2900" dirty="0" smtClean="0">
                <a:solidFill>
                  <a:schemeClr val="tx2"/>
                </a:solidFill>
              </a:rPr>
              <a:t> pealkiri</a:t>
            </a:r>
          </a:p>
          <a:p>
            <a:pPr>
              <a:lnSpc>
                <a:spcPct val="100000"/>
              </a:lnSpc>
              <a:spcBef>
                <a:spcPts val="0"/>
              </a:spcBef>
            </a:pPr>
            <a:r>
              <a:rPr lang="et-EE" altLang="en-US" sz="2900" dirty="0" smtClean="0">
                <a:solidFill>
                  <a:schemeClr val="accent1"/>
                </a:solidFill>
              </a:rPr>
              <a:t>Vajadusel ka KAHEL või kolmel REAL</a:t>
            </a:r>
            <a:endParaRPr lang="en-US" altLang="en-US" sz="2900" dirty="0">
              <a:solidFill>
                <a:schemeClr val="accent1"/>
              </a:solidFill>
            </a:endParaRPr>
          </a:p>
        </p:txBody>
      </p:sp>
    </p:spTree>
    <p:extLst>
      <p:ext uri="{BB962C8B-B14F-4D97-AF65-F5344CB8AC3E}">
        <p14:creationId xmlns:p14="http://schemas.microsoft.com/office/powerpoint/2010/main" val="107799425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9" y="-23247"/>
            <a:ext cx="12207498" cy="4940618"/>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p:cNvPicPr>
            <a:picLocks noChangeAspect="1"/>
          </p:cNvPicPr>
          <p:nvPr userDrawn="1"/>
        </p:nvPicPr>
        <p:blipFill>
          <a:blip r:embed="rId3"/>
          <a:stretch>
            <a:fillRect/>
          </a:stretch>
        </p:blipFill>
        <p:spPr>
          <a:xfrm>
            <a:off x="8693884" y="1958640"/>
            <a:ext cx="2447645" cy="1370681"/>
          </a:xfrm>
          <a:prstGeom prst="rect">
            <a:avLst/>
          </a:prstGeom>
        </p:spPr>
      </p:pic>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8" name="Text Placeholder 19"/>
          <p:cNvSpPr>
            <a:spLocks noGrp="1"/>
          </p:cNvSpPr>
          <p:nvPr>
            <p:ph type="body" sz="quarter" idx="11" hasCustomPrompt="1"/>
          </p:nvPr>
        </p:nvSpPr>
        <p:spPr>
          <a:xfrm>
            <a:off x="982403" y="4797922"/>
            <a:ext cx="10159444" cy="1996129"/>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r>
              <a:rPr lang="en-US" altLang="en-US" dirty="0" smtClean="0"/>
              <a:t>TALLINN</a:t>
            </a:r>
            <a:r>
              <a:rPr lang="et-EE" altLang="en-US" dirty="0" smtClean="0"/>
              <a:t>A</a:t>
            </a:r>
            <a:r>
              <a:rPr lang="en-US" altLang="en-US" dirty="0" smtClean="0"/>
              <a:t> </a:t>
            </a:r>
            <a:r>
              <a:rPr lang="et-EE" altLang="en-US" dirty="0" smtClean="0"/>
              <a:t>TEHNIKAÜLIKOOL</a:t>
            </a:r>
            <a:endParaRPr lang="en-US" altLang="en-US" dirty="0" smtClean="0"/>
          </a:p>
          <a:p>
            <a:r>
              <a:rPr lang="en-US" altLang="en-US" sz="1700" b="0" cap="none" dirty="0" err="1" smtClean="0">
                <a:solidFill>
                  <a:schemeClr val="accent2"/>
                </a:solidFill>
              </a:rPr>
              <a:t>Ehitajate</a:t>
            </a:r>
            <a:r>
              <a:rPr lang="en-US" altLang="en-US" sz="1700" b="0" cap="none" dirty="0" smtClean="0">
                <a:solidFill>
                  <a:schemeClr val="accent2"/>
                </a:solidFill>
              </a:rPr>
              <a:t> </a:t>
            </a:r>
            <a:r>
              <a:rPr lang="et-EE" altLang="en-US" sz="1700" b="0" cap="none" dirty="0" smtClean="0">
                <a:solidFill>
                  <a:schemeClr val="accent2"/>
                </a:solidFill>
              </a:rPr>
              <a:t>tee</a:t>
            </a:r>
            <a:r>
              <a:rPr lang="en-US" altLang="en-US" sz="1700" b="0" cap="none" dirty="0" smtClean="0">
                <a:solidFill>
                  <a:schemeClr val="accent2"/>
                </a:solidFill>
              </a:rPr>
              <a:t> 5, 19086 Tallinn</a:t>
            </a:r>
            <a:r>
              <a:rPr lang="et-EE" altLang="en-US" sz="1700" b="0" cap="none" dirty="0" smtClean="0">
                <a:solidFill>
                  <a:schemeClr val="accent2"/>
                </a:solidFill>
              </a:rPr>
              <a:t>, </a:t>
            </a:r>
          </a:p>
          <a:p>
            <a:r>
              <a:rPr lang="et-EE" altLang="en-US" sz="1700" b="0" cap="none" dirty="0" smtClean="0">
                <a:solidFill>
                  <a:schemeClr val="accent2"/>
                </a:solidFill>
              </a:rPr>
              <a:t>Tel </a:t>
            </a:r>
            <a:r>
              <a:rPr lang="en-US" altLang="en-US" sz="1700" b="0" cap="none" dirty="0" smtClean="0">
                <a:solidFill>
                  <a:schemeClr val="accent2"/>
                </a:solidFill>
              </a:rPr>
              <a:t>620 2002 (</a:t>
            </a:r>
            <a:r>
              <a:rPr lang="et-EE" altLang="en-US" sz="1700" b="0" cap="none" dirty="0" smtClean="0">
                <a:solidFill>
                  <a:schemeClr val="accent2"/>
                </a:solidFill>
              </a:rPr>
              <a:t>E-R</a:t>
            </a:r>
            <a:r>
              <a:rPr lang="en-US" altLang="en-US" sz="1700" b="0" cap="none" dirty="0" smtClean="0">
                <a:solidFill>
                  <a:schemeClr val="accent2"/>
                </a:solidFill>
              </a:rPr>
              <a:t> 8.30–</a:t>
            </a:r>
            <a:r>
              <a:rPr lang="et-EE" altLang="en-US" sz="1700" b="0" cap="none" dirty="0" smtClean="0">
                <a:solidFill>
                  <a:schemeClr val="accent2"/>
                </a:solidFill>
              </a:rPr>
              <a:t>17</a:t>
            </a:r>
            <a:r>
              <a:rPr lang="en-US" altLang="en-US" sz="1700" b="0" cap="none" dirty="0" smtClean="0">
                <a:solidFill>
                  <a:schemeClr val="accent2"/>
                </a:solidFill>
              </a:rPr>
              <a:t>.00</a:t>
            </a:r>
            <a:r>
              <a:rPr lang="et-EE" altLang="en-US" sz="1700" b="0" cap="none" dirty="0" smtClean="0">
                <a:solidFill>
                  <a:schemeClr val="accent2"/>
                </a:solidFill>
              </a:rPr>
              <a:t>)</a:t>
            </a:r>
            <a:endParaRPr lang="en-US" altLang="en-US" sz="1700" cap="none" dirty="0" smtClean="0">
              <a:solidFill>
                <a:schemeClr val="accent2"/>
              </a:solidFill>
            </a:endParaRPr>
          </a:p>
          <a:p>
            <a:r>
              <a:rPr lang="en-US" altLang="en-US" sz="1700" cap="none" dirty="0" smtClean="0">
                <a:solidFill>
                  <a:schemeClr val="accent2"/>
                </a:solidFill>
                <a:latin typeface="Verdana" panose="020B0604030504040204" pitchFamily="34" charset="0"/>
              </a:rPr>
              <a:t>t</a:t>
            </a:r>
            <a:r>
              <a:rPr lang="et-EE" altLang="en-US" sz="1700" cap="none" dirty="0" err="1" smtClean="0">
                <a:solidFill>
                  <a:schemeClr val="accent2"/>
                </a:solidFill>
                <a:latin typeface="Verdana" panose="020B0604030504040204" pitchFamily="34" charset="0"/>
              </a:rPr>
              <a:t>altech</a:t>
            </a:r>
            <a:r>
              <a:rPr lang="en-US" altLang="en-US" sz="1700" cap="none" dirty="0" smtClean="0">
                <a:solidFill>
                  <a:schemeClr val="accent2"/>
                </a:solidFill>
                <a:latin typeface="Verdana" panose="020B0604030504040204" pitchFamily="34" charset="0"/>
              </a:rPr>
              <a:t>.</a:t>
            </a:r>
            <a:r>
              <a:rPr lang="en-US" altLang="en-US" sz="1700" cap="none" dirty="0" err="1" smtClean="0">
                <a:solidFill>
                  <a:schemeClr val="accent2"/>
                </a:solidFill>
                <a:latin typeface="Verdana" panose="020B0604030504040204" pitchFamily="34" charset="0"/>
              </a:rPr>
              <a:t>ee</a:t>
            </a:r>
            <a:endParaRPr lang="en-US" altLang="en-US" sz="1700" cap="none" dirty="0" smtClean="0">
              <a:solidFill>
                <a:schemeClr val="accent2"/>
              </a:solidFill>
            </a:endParaRPr>
          </a:p>
        </p:txBody>
      </p:sp>
    </p:spTree>
    <p:extLst>
      <p:ext uri="{BB962C8B-B14F-4D97-AF65-F5344CB8AC3E}">
        <p14:creationId xmlns:p14="http://schemas.microsoft.com/office/powerpoint/2010/main" val="35169955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a:t>
            </a:r>
            <a:r>
              <a:rPr lang="et-EE" dirty="0" smtClean="0"/>
              <a:t/>
            </a:r>
            <a:br>
              <a:rPr lang="et-EE" dirty="0" smtClean="0"/>
            </a:br>
            <a:r>
              <a:rPr lang="en-US" dirty="0" smtClean="0"/>
              <a:t>text styles</a:t>
            </a:r>
          </a:p>
        </p:txBody>
      </p:sp>
      <p:sp>
        <p:nvSpPr>
          <p:cNvPr id="12" name="Text Placeholder 11"/>
          <p:cNvSpPr>
            <a:spLocks noGrp="1"/>
          </p:cNvSpPr>
          <p:nvPr>
            <p:ph type="body" sz="quarter" idx="14"/>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Edit Master text styles</a:t>
            </a:r>
          </a:p>
        </p:txBody>
      </p:sp>
      <p:sp>
        <p:nvSpPr>
          <p:cNvPr id="3" name="Picture Placeholder 2"/>
          <p:cNvSpPr>
            <a:spLocks noGrp="1"/>
          </p:cNvSpPr>
          <p:nvPr>
            <p:ph type="pic" sz="quarter" idx="16"/>
          </p:nvPr>
        </p:nvSpPr>
        <p:spPr>
          <a:xfrm>
            <a:off x="2171700" y="2196269"/>
            <a:ext cx="8964613" cy="4148969"/>
          </a:xfrm>
          <a:prstGeom prst="rect">
            <a:avLst/>
          </a:prstGeom>
        </p:spPr>
        <p:txBody>
          <a:bodyPr/>
          <a:lstStyle>
            <a:lvl1pPr marL="228600" indent="-228600">
              <a:buFont typeface="Wingdings" panose="05000000000000000000" pitchFamily="2" charset="2"/>
              <a:buChar char="§"/>
              <a:defRPr sz="1400">
                <a:latin typeface="+mn-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355929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orient="horz" pos="3997" userDrawn="1">
          <p15:clr>
            <a:srgbClr val="FBAE40"/>
          </p15:clr>
        </p15:guide>
        <p15:guide id="3" orient="horz" pos="102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68882-D787-415B-8C05-CBC21B5C151C}" type="datetimeFigureOut">
              <a:rPr lang="en-US" smtClean="0"/>
              <a:t>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3A8E3-8AD6-4C5B-A6F6-A62C8CB0DF5C}" type="slidenum">
              <a:rPr lang="en-US" smtClean="0"/>
              <a:t>‹#›</a:t>
            </a:fld>
            <a:endParaRPr lang="en-US"/>
          </a:p>
        </p:txBody>
      </p:sp>
    </p:spTree>
    <p:extLst>
      <p:ext uri="{BB962C8B-B14F-4D97-AF65-F5344CB8AC3E}">
        <p14:creationId xmlns:p14="http://schemas.microsoft.com/office/powerpoint/2010/main" val="1802099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768882-D787-415B-8C05-CBC21B5C151C}" type="datetimeFigureOut">
              <a:rPr lang="en-US" smtClean="0"/>
              <a:t>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3A8E3-8AD6-4C5B-A6F6-A62C8CB0DF5C}" type="slidenum">
              <a:rPr lang="en-US" smtClean="0"/>
              <a:t>‹#›</a:t>
            </a:fld>
            <a:endParaRPr lang="en-US"/>
          </a:p>
        </p:txBody>
      </p:sp>
    </p:spTree>
    <p:extLst>
      <p:ext uri="{BB962C8B-B14F-4D97-AF65-F5344CB8AC3E}">
        <p14:creationId xmlns:p14="http://schemas.microsoft.com/office/powerpoint/2010/main" val="428760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044004"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text</a:t>
            </a:r>
            <a:r>
              <a:rPr lang="et-EE" dirty="0" smtClean="0"/>
              <a:t/>
            </a:r>
            <a:br>
              <a:rPr lang="et-EE" dirty="0" smtClean="0"/>
            </a:br>
            <a:r>
              <a:rPr lang="en-US" dirty="0" smtClean="0"/>
              <a:t>styles</a:t>
            </a:r>
          </a:p>
        </p:txBody>
      </p:sp>
      <p:sp>
        <p:nvSpPr>
          <p:cNvPr id="12" name="Chart Placeholder 13"/>
          <p:cNvSpPr>
            <a:spLocks noGrp="1"/>
          </p:cNvSpPr>
          <p:nvPr>
            <p:ph type="chart" sz="quarter" idx="15"/>
          </p:nvPr>
        </p:nvSpPr>
        <p:spPr>
          <a:xfrm>
            <a:off x="6888163" y="549275"/>
            <a:ext cx="4248151" cy="5795963"/>
          </a:xfrm>
          <a:prstGeom prst="rect">
            <a:avLst/>
          </a:prstGeom>
        </p:spPr>
        <p:txBody>
          <a:bodyPr/>
          <a:lstStyle>
            <a:lvl1pPr marL="228600" indent="-228600">
              <a:buFont typeface="Wingdings" panose="05000000000000000000" pitchFamily="2" charset="2"/>
              <a:buChar char="§"/>
              <a:defRPr sz="1400">
                <a:latin typeface="+mn-lt"/>
              </a:defRPr>
            </a:lvl1pPr>
          </a:lstStyle>
          <a:p>
            <a:pPr lvl="0"/>
            <a:r>
              <a:rPr lang="en-US" noProof="0" smtClean="0"/>
              <a:t>Click icon to add chart</a:t>
            </a:r>
            <a:endParaRPr lang="en-US" noProof="0" dirty="0"/>
          </a:p>
        </p:txBody>
      </p:sp>
      <p:sp>
        <p:nvSpPr>
          <p:cNvPr id="17" name="Text Placeholder 11"/>
          <p:cNvSpPr>
            <a:spLocks noGrp="1"/>
          </p:cNvSpPr>
          <p:nvPr>
            <p:ph type="body" sz="quarter" idx="16"/>
          </p:nvPr>
        </p:nvSpPr>
        <p:spPr>
          <a:xfrm>
            <a:off x="2171700" y="1628776"/>
            <a:ext cx="4351731" cy="471646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Edit Master text styles</a:t>
            </a:r>
          </a:p>
        </p:txBody>
      </p:sp>
    </p:spTree>
    <p:extLst>
      <p:ext uri="{BB962C8B-B14F-4D97-AF65-F5344CB8AC3E}">
        <p14:creationId xmlns:p14="http://schemas.microsoft.com/office/powerpoint/2010/main" val="1097222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3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200" b="1" i="0"/>
            </a:lvl2pPr>
          </a:lstStyle>
          <a:p>
            <a:pPr lvl="0"/>
            <a:r>
              <a:rPr lang="en-US" dirty="0" smtClean="0"/>
              <a:t>Click to edit Master text</a:t>
            </a:r>
            <a:r>
              <a:rPr lang="et-EE" dirty="0" smtClean="0"/>
              <a:t/>
            </a:r>
            <a:br>
              <a:rPr lang="et-EE" dirty="0" smtClean="0"/>
            </a:br>
            <a:r>
              <a:rPr lang="en-US" dirty="0" smtClean="0"/>
              <a:t>styles</a:t>
            </a:r>
          </a:p>
        </p:txBody>
      </p:sp>
      <p:sp>
        <p:nvSpPr>
          <p:cNvPr id="18" name="Text Placeholder 11"/>
          <p:cNvSpPr>
            <a:spLocks noGrp="1"/>
          </p:cNvSpPr>
          <p:nvPr>
            <p:ph type="body" sz="quarter" idx="16"/>
          </p:nvPr>
        </p:nvSpPr>
        <p:spPr>
          <a:xfrm>
            <a:off x="2171700" y="1628776"/>
            <a:ext cx="4351731" cy="471646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Edit Master text styles</a:t>
            </a:r>
          </a:p>
        </p:txBody>
      </p:sp>
      <p:sp>
        <p:nvSpPr>
          <p:cNvPr id="20" name="Picture Placeholder 19"/>
          <p:cNvSpPr>
            <a:spLocks noGrp="1"/>
          </p:cNvSpPr>
          <p:nvPr>
            <p:ph type="pic" sz="quarter" idx="17"/>
          </p:nvPr>
        </p:nvSpPr>
        <p:spPr>
          <a:xfrm>
            <a:off x="6888163" y="549275"/>
            <a:ext cx="4248151" cy="579596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950107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3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p:nvPr>
        </p:nvSpPr>
        <p:spPr>
          <a:xfrm>
            <a:off x="2171700" y="5204389"/>
            <a:ext cx="4351731" cy="114084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Edit Master text styles</a:t>
            </a:r>
          </a:p>
        </p:txBody>
      </p:sp>
      <p:sp>
        <p:nvSpPr>
          <p:cNvPr id="8" name="Text Placeholder 9"/>
          <p:cNvSpPr>
            <a:spLocks noGrp="1"/>
          </p:cNvSpPr>
          <p:nvPr>
            <p:ph type="body" sz="quarter" idx="13" hasCustomPrompt="1"/>
          </p:nvPr>
        </p:nvSpPr>
        <p:spPr>
          <a:xfrm>
            <a:off x="479424" y="558471"/>
            <a:ext cx="10657281"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text </a:t>
            </a:r>
            <a:r>
              <a:rPr lang="et-EE" dirty="0" smtClean="0"/>
              <a:t/>
            </a:r>
            <a:br>
              <a:rPr lang="et-EE" dirty="0" smtClean="0"/>
            </a:br>
            <a:r>
              <a:rPr lang="en-US" dirty="0" smtClean="0"/>
              <a:t>styles</a:t>
            </a:r>
          </a:p>
        </p:txBody>
      </p:sp>
      <p:sp>
        <p:nvSpPr>
          <p:cNvPr id="20" name="Text Placeholder 11"/>
          <p:cNvSpPr>
            <a:spLocks noGrp="1"/>
          </p:cNvSpPr>
          <p:nvPr>
            <p:ph type="body" sz="quarter" idx="21"/>
          </p:nvPr>
        </p:nvSpPr>
        <p:spPr>
          <a:xfrm>
            <a:off x="6888164" y="5204389"/>
            <a:ext cx="4248542" cy="114084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Edit Master text styles</a:t>
            </a:r>
          </a:p>
        </p:txBody>
      </p:sp>
      <p:sp>
        <p:nvSpPr>
          <p:cNvPr id="3" name="Chart Placeholder 2"/>
          <p:cNvSpPr>
            <a:spLocks noGrp="1"/>
          </p:cNvSpPr>
          <p:nvPr>
            <p:ph type="chart" sz="quarter" idx="22"/>
          </p:nvPr>
        </p:nvSpPr>
        <p:spPr>
          <a:xfrm>
            <a:off x="2171701" y="1628776"/>
            <a:ext cx="4351338" cy="3336330"/>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chart</a:t>
            </a:r>
            <a:endParaRPr lang="en-US" noProof="0" dirty="0"/>
          </a:p>
        </p:txBody>
      </p:sp>
      <p:sp>
        <p:nvSpPr>
          <p:cNvPr id="5" name="Chart Placeholder 4"/>
          <p:cNvSpPr>
            <a:spLocks noGrp="1"/>
          </p:cNvSpPr>
          <p:nvPr>
            <p:ph type="chart" sz="quarter" idx="23"/>
          </p:nvPr>
        </p:nvSpPr>
        <p:spPr>
          <a:xfrm>
            <a:off x="6888163" y="1628775"/>
            <a:ext cx="4248150" cy="3336331"/>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chart</a:t>
            </a:r>
            <a:endParaRPr lang="en-US" noProof="0" dirty="0"/>
          </a:p>
        </p:txBody>
      </p:sp>
    </p:spTree>
    <p:extLst>
      <p:ext uri="{BB962C8B-B14F-4D97-AF65-F5344CB8AC3E}">
        <p14:creationId xmlns:p14="http://schemas.microsoft.com/office/powerpoint/2010/main" val="31405577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p:nvPr>
        </p:nvSpPr>
        <p:spPr>
          <a:xfrm>
            <a:off x="2171700" y="549275"/>
            <a:ext cx="5109317" cy="579596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a:p>
        </p:txBody>
      </p:sp>
      <p:sp>
        <p:nvSpPr>
          <p:cNvPr id="10" name="Picture Placeholder 19"/>
          <p:cNvSpPr>
            <a:spLocks noGrp="1"/>
          </p:cNvSpPr>
          <p:nvPr>
            <p:ph type="pic" sz="quarter" idx="19"/>
          </p:nvPr>
        </p:nvSpPr>
        <p:spPr>
          <a:xfrm>
            <a:off x="7511753" y="3459344"/>
            <a:ext cx="3624561" cy="288589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a:p>
        </p:txBody>
      </p:sp>
      <p:sp>
        <p:nvSpPr>
          <p:cNvPr id="11" name="Picture Placeholder 19"/>
          <p:cNvSpPr>
            <a:spLocks noGrp="1"/>
          </p:cNvSpPr>
          <p:nvPr>
            <p:ph type="pic" sz="quarter" idx="20"/>
          </p:nvPr>
        </p:nvSpPr>
        <p:spPr>
          <a:xfrm>
            <a:off x="7511753" y="549275"/>
            <a:ext cx="3624561" cy="2709564"/>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8047872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500" b="1" i="0"/>
            </a:lvl2pPr>
          </a:lstStyle>
          <a:p>
            <a:pPr lvl="0"/>
            <a:r>
              <a:rPr lang="en-US" dirty="0" smtClean="0"/>
              <a:t>Click to edit Master </a:t>
            </a:r>
            <a:r>
              <a:rPr lang="et-EE" dirty="0" smtClean="0"/>
              <a:t/>
            </a:r>
            <a:br>
              <a:rPr lang="et-EE" dirty="0" smtClean="0"/>
            </a:br>
            <a:r>
              <a:rPr lang="en-US" dirty="0" smtClean="0"/>
              <a:t>text styles</a:t>
            </a:r>
          </a:p>
        </p:txBody>
      </p:sp>
      <p:sp>
        <p:nvSpPr>
          <p:cNvPr id="7" name="Table Placeholder 6"/>
          <p:cNvSpPr>
            <a:spLocks noGrp="1"/>
          </p:cNvSpPr>
          <p:nvPr>
            <p:ph type="tbl" sz="quarter" idx="23"/>
          </p:nvPr>
        </p:nvSpPr>
        <p:spPr>
          <a:xfrm>
            <a:off x="2171700" y="1628775"/>
            <a:ext cx="8964613" cy="4716463"/>
          </a:xfrm>
          <a:prstGeom prst="rect">
            <a:avLst/>
          </a:prstGeom>
        </p:spPr>
        <p:txBody>
          <a:bodyPr/>
          <a:lstStyle>
            <a:lvl1pPr>
              <a:defRPr sz="1800" baseline="0">
                <a:solidFill>
                  <a:schemeClr val="bg1"/>
                </a:solidFill>
                <a:latin typeface="Verdana" charset="0"/>
              </a:defRPr>
            </a:lvl1pPr>
          </a:lstStyle>
          <a:p>
            <a:pPr lvl="0"/>
            <a:r>
              <a:rPr lang="en-US" noProof="0" smtClean="0"/>
              <a:t>Click icon to add table</a:t>
            </a:r>
            <a:endParaRPr lang="en-US" noProof="0" dirty="0"/>
          </a:p>
        </p:txBody>
      </p:sp>
    </p:spTree>
    <p:extLst>
      <p:ext uri="{BB962C8B-B14F-4D97-AF65-F5344CB8AC3E}">
        <p14:creationId xmlns:p14="http://schemas.microsoft.com/office/powerpoint/2010/main" val="14996633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7">
            <a:extLst>
              <a:ext uri="{28A0092B-C50C-407E-A947-70E740481C1C}">
                <a14:useLocalDpi xmlns:a14="http://schemas.microsoft.com/office/drawing/2010/main" val="0"/>
              </a:ext>
            </a:extLst>
          </a:blip>
          <a:srcRect l="11835" t="19052" r="15651" b="26172"/>
          <a:stretch/>
        </p:blipFill>
        <p:spPr>
          <a:xfrm>
            <a:off x="462334" y="5732251"/>
            <a:ext cx="1085205" cy="648000"/>
          </a:xfrm>
          <a:prstGeom prst="rect">
            <a:avLst/>
          </a:prstGeom>
        </p:spPr>
      </p:pic>
    </p:spTree>
  </p:cSld>
  <p:clrMap bg1="lt1" tx1="dk1" bg2="lt2" tx2="dk2" accent1="accent1" accent2="accent2" accent3="accent3" accent4="accent4" accent5="accent5" accent6="accent6" hlink="hlink" folHlink="folHlink"/>
  <p:sldLayoutIdLst>
    <p:sldLayoutId id="214748391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9" r:id="rId11"/>
    <p:sldLayoutId id="2147483920" r:id="rId12"/>
    <p:sldLayoutId id="2147483948" r:id="rId13"/>
    <p:sldLayoutId id="2147483949" r:id="rId14"/>
    <p:sldLayoutId id="2147483950" r:id="rId15"/>
  </p:sldLayoutIdLst>
  <p:timing>
    <p:tnLst>
      <p:par>
        <p:cTn id="1" dur="indefinite" restart="never" nodeType="tmRoot"/>
      </p:par>
    </p:tnLst>
  </p:timing>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34" userDrawn="1">
          <p15:clr>
            <a:srgbClr val="F26B43"/>
          </p15:clr>
        </p15:guide>
        <p15:guide id="2" pos="302" userDrawn="1">
          <p15:clr>
            <a:srgbClr val="F26B43"/>
          </p15:clr>
        </p15:guide>
        <p15:guide id="3" pos="1368" userDrawn="1">
          <p15:clr>
            <a:srgbClr val="F26B43"/>
          </p15:clr>
        </p15:guide>
        <p15:guide id="4" orient="horz" pos="3997" userDrawn="1">
          <p15:clr>
            <a:srgbClr val="F26B43"/>
          </p15:clr>
        </p15:guide>
        <p15:guide id="5" orient="horz" pos="1026" userDrawn="1">
          <p15:clr>
            <a:srgbClr val="F26B43"/>
          </p15:clr>
        </p15:guide>
        <p15:guide id="6" orient="horz" pos="3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80" y="274575"/>
            <a:ext cx="10972641" cy="1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et-EE" smtClean="0"/>
              <a:t>Click to edit Master title style</a:t>
            </a:r>
            <a:endParaRPr lang="et-EE" altLang="et-EE" smtClean="0"/>
          </a:p>
        </p:txBody>
      </p:sp>
      <p:sp>
        <p:nvSpPr>
          <p:cNvPr id="1027" name="Text Placeholder 2"/>
          <p:cNvSpPr>
            <a:spLocks noGrp="1"/>
          </p:cNvSpPr>
          <p:nvPr>
            <p:ph type="body" idx="1"/>
          </p:nvPr>
        </p:nvSpPr>
        <p:spPr bwMode="auto">
          <a:xfrm>
            <a:off x="609680" y="1599829"/>
            <a:ext cx="10972641" cy="452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et-EE" smtClean="0"/>
              <a:t>Click to edit Master text styles</a:t>
            </a:r>
          </a:p>
          <a:p>
            <a:pPr lvl="1"/>
            <a:r>
              <a:rPr lang="en-US" altLang="et-EE" smtClean="0"/>
              <a:t>Second level</a:t>
            </a:r>
          </a:p>
          <a:p>
            <a:pPr lvl="2"/>
            <a:r>
              <a:rPr lang="en-US" altLang="et-EE" smtClean="0"/>
              <a:t>Third level</a:t>
            </a:r>
          </a:p>
          <a:p>
            <a:pPr lvl="3"/>
            <a:r>
              <a:rPr lang="en-US" altLang="et-EE" smtClean="0"/>
              <a:t>Fourth level</a:t>
            </a:r>
          </a:p>
          <a:p>
            <a:pPr lvl="4"/>
            <a:r>
              <a:rPr lang="en-US" altLang="et-EE" smtClean="0"/>
              <a:t>Fifth level</a:t>
            </a:r>
            <a:endParaRPr lang="et-EE" altLang="et-EE" smtClean="0"/>
          </a:p>
        </p:txBody>
      </p:sp>
      <p:sp>
        <p:nvSpPr>
          <p:cNvPr id="4" name="Date Placeholder 3">
            <a:extLst>
              <a:ext uri="{FF2B5EF4-FFF2-40B4-BE49-F238E27FC236}">
                <a16:creationId xmlns:a16="http://schemas.microsoft.com/office/drawing/2014/main" id="{10D73F65-0D79-4135-96A1-D8C9E0B4DBEC}"/>
              </a:ext>
            </a:extLst>
          </p:cNvPr>
          <p:cNvSpPr>
            <a:spLocks noGrp="1"/>
          </p:cNvSpPr>
          <p:nvPr>
            <p:ph type="dt" sz="half" idx="2"/>
          </p:nvPr>
        </p:nvSpPr>
        <p:spPr>
          <a:xfrm>
            <a:off x="609680" y="6356467"/>
            <a:ext cx="2845170" cy="365040"/>
          </a:xfrm>
          <a:prstGeom prst="rect">
            <a:avLst/>
          </a:prstGeom>
        </p:spPr>
        <p:txBody>
          <a:bodyPr vert="horz" lIns="121917" tIns="60958" rIns="121917" bIns="60958" rtlCol="0" anchor="ctr"/>
          <a:lstStyle>
            <a:lvl1pPr algn="l" defTabSz="1218926" eaLnBrk="1" fontAlgn="auto" hangingPunct="1">
              <a:spcBef>
                <a:spcPts val="0"/>
              </a:spcBef>
              <a:spcAft>
                <a:spcPts val="0"/>
              </a:spcAft>
              <a:defRPr sz="1600">
                <a:solidFill>
                  <a:schemeClr val="tx1">
                    <a:tint val="75000"/>
                  </a:schemeClr>
                </a:solidFill>
                <a:latin typeface="+mn-lt"/>
                <a:cs typeface="+mn-cs"/>
              </a:defRPr>
            </a:lvl1pPr>
          </a:lstStyle>
          <a:p>
            <a:pPr>
              <a:defRPr/>
            </a:pPr>
            <a:fld id="{FF088860-F8B4-4652-A01E-E380CFD46B37}" type="datetimeFigureOut">
              <a:rPr lang="et-EE"/>
              <a:pPr>
                <a:defRPr/>
              </a:pPr>
              <a:t>14.02.2021</a:t>
            </a:fld>
            <a:endParaRPr lang="et-EE"/>
          </a:p>
        </p:txBody>
      </p:sp>
      <p:sp>
        <p:nvSpPr>
          <p:cNvPr id="5" name="Footer Placeholder 4">
            <a:extLst>
              <a:ext uri="{FF2B5EF4-FFF2-40B4-BE49-F238E27FC236}">
                <a16:creationId xmlns:a16="http://schemas.microsoft.com/office/drawing/2014/main" id="{0CC94D56-C7A3-4304-8552-E96B01A92496}"/>
              </a:ext>
            </a:extLst>
          </p:cNvPr>
          <p:cNvSpPr>
            <a:spLocks noGrp="1"/>
          </p:cNvSpPr>
          <p:nvPr>
            <p:ph type="ftr" sz="quarter" idx="3"/>
          </p:nvPr>
        </p:nvSpPr>
        <p:spPr>
          <a:xfrm>
            <a:off x="4166143" y="6356467"/>
            <a:ext cx="3859715" cy="365040"/>
          </a:xfrm>
          <a:prstGeom prst="rect">
            <a:avLst/>
          </a:prstGeom>
        </p:spPr>
        <p:txBody>
          <a:bodyPr vert="horz" lIns="121917" tIns="60958" rIns="121917" bIns="60958" rtlCol="0" anchor="ctr"/>
          <a:lstStyle>
            <a:lvl1pPr algn="ctr" defTabSz="1218926" eaLnBrk="1" fontAlgn="auto" hangingPunct="1">
              <a:spcBef>
                <a:spcPts val="0"/>
              </a:spcBef>
              <a:spcAft>
                <a:spcPts val="0"/>
              </a:spcAft>
              <a:defRPr sz="1600">
                <a:solidFill>
                  <a:schemeClr val="tx1">
                    <a:tint val="75000"/>
                  </a:schemeClr>
                </a:solidFill>
                <a:latin typeface="+mn-lt"/>
                <a:cs typeface="+mn-cs"/>
              </a:defRPr>
            </a:lvl1pPr>
          </a:lstStyle>
          <a:p>
            <a:pPr>
              <a:defRPr/>
            </a:pPr>
            <a:endParaRPr lang="et-EE"/>
          </a:p>
        </p:txBody>
      </p:sp>
      <p:sp>
        <p:nvSpPr>
          <p:cNvPr id="6" name="Slide Number Placeholder 5">
            <a:extLst>
              <a:ext uri="{FF2B5EF4-FFF2-40B4-BE49-F238E27FC236}">
                <a16:creationId xmlns:a16="http://schemas.microsoft.com/office/drawing/2014/main" id="{30AF743F-8D75-4D67-B8B0-C82828833096}"/>
              </a:ext>
            </a:extLst>
          </p:cNvPr>
          <p:cNvSpPr>
            <a:spLocks noGrp="1"/>
          </p:cNvSpPr>
          <p:nvPr>
            <p:ph type="sldNum" sz="quarter" idx="4"/>
          </p:nvPr>
        </p:nvSpPr>
        <p:spPr>
          <a:xfrm>
            <a:off x="8737150" y="6356467"/>
            <a:ext cx="2845170" cy="365040"/>
          </a:xfrm>
          <a:prstGeom prst="rect">
            <a:avLst/>
          </a:prstGeom>
        </p:spPr>
        <p:txBody>
          <a:bodyPr vert="horz" wrap="square" lIns="121917" tIns="60958" rIns="121917" bIns="60958"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a:defRPr/>
            </a:pPr>
            <a:fld id="{3B95F8D3-D6D9-492F-8429-FDBFFC8659C3}" type="slidenum">
              <a:rPr lang="et-EE" altLang="et-EE"/>
              <a:pPr>
                <a:defRPr/>
              </a:pPr>
              <a:t>‹#›</a:t>
            </a:fld>
            <a:endParaRPr lang="et-EE" altLang="et-EE"/>
          </a:p>
        </p:txBody>
      </p:sp>
    </p:spTree>
    <p:extLst>
      <p:ext uri="{BB962C8B-B14F-4D97-AF65-F5344CB8AC3E}">
        <p14:creationId xmlns:p14="http://schemas.microsoft.com/office/powerpoint/2010/main" val="220363142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52" r:id="rId12"/>
  </p:sldLayoutIdLst>
  <p:txStyles>
    <p:titleStyle>
      <a:lvl1pPr algn="ctr" defTabSz="1217369" rtl="0" eaLnBrk="0" fontAlgn="base" hangingPunct="0">
        <a:spcBef>
          <a:spcPct val="0"/>
        </a:spcBef>
        <a:spcAft>
          <a:spcPct val="0"/>
        </a:spcAft>
        <a:defRPr sz="5899" kern="1200">
          <a:solidFill>
            <a:schemeClr val="tx1"/>
          </a:solidFill>
          <a:latin typeface="+mj-lt"/>
          <a:ea typeface="+mj-ea"/>
          <a:cs typeface="+mj-cs"/>
        </a:defRPr>
      </a:lvl1pPr>
      <a:lvl2pPr algn="ctr" defTabSz="1217369" rtl="0" eaLnBrk="0" fontAlgn="base" hangingPunct="0">
        <a:spcBef>
          <a:spcPct val="0"/>
        </a:spcBef>
        <a:spcAft>
          <a:spcPct val="0"/>
        </a:spcAft>
        <a:defRPr sz="5899">
          <a:solidFill>
            <a:schemeClr val="tx1"/>
          </a:solidFill>
          <a:latin typeface="Calibri" pitchFamily="34" charset="0"/>
        </a:defRPr>
      </a:lvl2pPr>
      <a:lvl3pPr algn="ctr" defTabSz="1217369" rtl="0" eaLnBrk="0" fontAlgn="base" hangingPunct="0">
        <a:spcBef>
          <a:spcPct val="0"/>
        </a:spcBef>
        <a:spcAft>
          <a:spcPct val="0"/>
        </a:spcAft>
        <a:defRPr sz="5899">
          <a:solidFill>
            <a:schemeClr val="tx1"/>
          </a:solidFill>
          <a:latin typeface="Calibri" pitchFamily="34" charset="0"/>
        </a:defRPr>
      </a:lvl3pPr>
      <a:lvl4pPr algn="ctr" defTabSz="1217369" rtl="0" eaLnBrk="0" fontAlgn="base" hangingPunct="0">
        <a:spcBef>
          <a:spcPct val="0"/>
        </a:spcBef>
        <a:spcAft>
          <a:spcPct val="0"/>
        </a:spcAft>
        <a:defRPr sz="5899">
          <a:solidFill>
            <a:schemeClr val="tx1"/>
          </a:solidFill>
          <a:latin typeface="Calibri" pitchFamily="34" charset="0"/>
        </a:defRPr>
      </a:lvl4pPr>
      <a:lvl5pPr algn="ctr" defTabSz="1217369" rtl="0" eaLnBrk="0" fontAlgn="base" hangingPunct="0">
        <a:spcBef>
          <a:spcPct val="0"/>
        </a:spcBef>
        <a:spcAft>
          <a:spcPct val="0"/>
        </a:spcAft>
        <a:defRPr sz="5899">
          <a:solidFill>
            <a:schemeClr val="tx1"/>
          </a:solidFill>
          <a:latin typeface="Calibri" pitchFamily="34" charset="0"/>
        </a:defRPr>
      </a:lvl5pPr>
      <a:lvl6pPr marL="457109" algn="ctr" defTabSz="1217369" rtl="0" fontAlgn="base">
        <a:spcBef>
          <a:spcPct val="0"/>
        </a:spcBef>
        <a:spcAft>
          <a:spcPct val="0"/>
        </a:spcAft>
        <a:defRPr sz="5899">
          <a:solidFill>
            <a:schemeClr val="tx1"/>
          </a:solidFill>
          <a:latin typeface="Calibri" pitchFamily="34" charset="0"/>
        </a:defRPr>
      </a:lvl6pPr>
      <a:lvl7pPr marL="914217" algn="ctr" defTabSz="1217369" rtl="0" fontAlgn="base">
        <a:spcBef>
          <a:spcPct val="0"/>
        </a:spcBef>
        <a:spcAft>
          <a:spcPct val="0"/>
        </a:spcAft>
        <a:defRPr sz="5899">
          <a:solidFill>
            <a:schemeClr val="tx1"/>
          </a:solidFill>
          <a:latin typeface="Calibri" pitchFamily="34" charset="0"/>
        </a:defRPr>
      </a:lvl7pPr>
      <a:lvl8pPr marL="1371326" algn="ctr" defTabSz="1217369" rtl="0" fontAlgn="base">
        <a:spcBef>
          <a:spcPct val="0"/>
        </a:spcBef>
        <a:spcAft>
          <a:spcPct val="0"/>
        </a:spcAft>
        <a:defRPr sz="5899">
          <a:solidFill>
            <a:schemeClr val="tx1"/>
          </a:solidFill>
          <a:latin typeface="Calibri" pitchFamily="34" charset="0"/>
        </a:defRPr>
      </a:lvl8pPr>
      <a:lvl9pPr marL="1828434" algn="ctr" defTabSz="1217369" rtl="0" fontAlgn="base">
        <a:spcBef>
          <a:spcPct val="0"/>
        </a:spcBef>
        <a:spcAft>
          <a:spcPct val="0"/>
        </a:spcAft>
        <a:defRPr sz="5899">
          <a:solidFill>
            <a:schemeClr val="tx1"/>
          </a:solidFill>
          <a:latin typeface="Calibri" pitchFamily="34" charset="0"/>
        </a:defRPr>
      </a:lvl9pPr>
    </p:titleStyle>
    <p:bodyStyle>
      <a:lvl1pPr marL="455522" indent="-455522" algn="l" defTabSz="1217369" rtl="0" eaLnBrk="0" fontAlgn="base" hangingPunct="0">
        <a:spcBef>
          <a:spcPct val="20000"/>
        </a:spcBef>
        <a:spcAft>
          <a:spcPct val="0"/>
        </a:spcAft>
        <a:buFont typeface="Arial" panose="020B0604020202020204" pitchFamily="34" charset="0"/>
        <a:buChar char="•"/>
        <a:defRPr sz="4299" kern="1200">
          <a:solidFill>
            <a:schemeClr val="tx1"/>
          </a:solidFill>
          <a:latin typeface="+mn-lt"/>
          <a:ea typeface="+mn-ea"/>
          <a:cs typeface="+mn-cs"/>
        </a:defRPr>
      </a:lvl1pPr>
      <a:lvl2pPr marL="988815" indent="-379337" algn="l" defTabSz="1217369" rtl="0" eaLnBrk="0" fontAlgn="base" hangingPunct="0">
        <a:spcBef>
          <a:spcPct val="20000"/>
        </a:spcBef>
        <a:spcAft>
          <a:spcPct val="0"/>
        </a:spcAft>
        <a:buFont typeface="Arial" panose="020B0604020202020204" pitchFamily="34" charset="0"/>
        <a:buChar char="–"/>
        <a:defRPr sz="3699" kern="1200">
          <a:solidFill>
            <a:schemeClr val="tx1"/>
          </a:solidFill>
          <a:latin typeface="+mn-lt"/>
          <a:ea typeface="+mn-ea"/>
          <a:cs typeface="+mn-cs"/>
        </a:defRPr>
      </a:lvl2pPr>
      <a:lvl3pPr marL="1522109" indent="-303152" algn="l" defTabSz="1217369" rtl="0" eaLnBrk="0" fontAlgn="base" hangingPunct="0">
        <a:spcBef>
          <a:spcPct val="20000"/>
        </a:spcBef>
        <a:spcAft>
          <a:spcPct val="0"/>
        </a:spcAft>
        <a:buFont typeface="Arial" panose="020B0604020202020204" pitchFamily="34" charset="0"/>
        <a:buChar char="•"/>
        <a:defRPr sz="3199" kern="1200">
          <a:solidFill>
            <a:schemeClr val="tx1"/>
          </a:solidFill>
          <a:latin typeface="+mn-lt"/>
          <a:ea typeface="+mn-ea"/>
          <a:cs typeface="+mn-cs"/>
        </a:defRPr>
      </a:lvl3pPr>
      <a:lvl4pPr marL="2131587" indent="-303152" algn="l" defTabSz="1217369" rtl="0" eaLnBrk="0" fontAlgn="base" hangingPunct="0">
        <a:spcBef>
          <a:spcPct val="20000"/>
        </a:spcBef>
        <a:spcAft>
          <a:spcPct val="0"/>
        </a:spcAft>
        <a:buFont typeface="Arial" panose="020B0604020202020204" pitchFamily="34" charset="0"/>
        <a:buChar char="–"/>
        <a:defRPr sz="2699" kern="1200">
          <a:solidFill>
            <a:schemeClr val="tx1"/>
          </a:solidFill>
          <a:latin typeface="+mn-lt"/>
          <a:ea typeface="+mn-ea"/>
          <a:cs typeface="+mn-cs"/>
        </a:defRPr>
      </a:lvl4pPr>
      <a:lvl5pPr marL="2741065" indent="-303152" algn="l" defTabSz="1217369" rtl="0" eaLnBrk="0" fontAlgn="base" hangingPunct="0">
        <a:spcBef>
          <a:spcPct val="20000"/>
        </a:spcBef>
        <a:spcAft>
          <a:spcPct val="0"/>
        </a:spcAft>
        <a:buFont typeface="Arial" panose="020B0604020202020204"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t-EE"/>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6">
            <a:extLst>
              <a:ext uri="{28A0092B-C50C-407E-A947-70E740481C1C}">
                <a14:useLocalDpi xmlns:a14="http://schemas.microsoft.com/office/drawing/2010/main" val="0"/>
              </a:ext>
            </a:extLst>
          </a:blip>
          <a:srcRect l="11835" t="19052" r="15651" b="26172"/>
          <a:stretch/>
        </p:blipFill>
        <p:spPr>
          <a:xfrm>
            <a:off x="462334" y="5732251"/>
            <a:ext cx="1085205" cy="648000"/>
          </a:xfrm>
          <a:prstGeom prst="rect">
            <a:avLst/>
          </a:prstGeom>
        </p:spPr>
      </p:pic>
    </p:spTree>
    <p:extLst>
      <p:ext uri="{BB962C8B-B14F-4D97-AF65-F5344CB8AC3E}">
        <p14:creationId xmlns:p14="http://schemas.microsoft.com/office/powerpoint/2010/main" val="121491772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Lst>
  <p:timing>
    <p:tnLst>
      <p:par>
        <p:cTn id="1" dur="indefinite" restart="never" nodeType="tmRoot"/>
      </p:par>
    </p:tnLst>
  </p:timing>
  <p:hf sldNum="0"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14.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omments" Target="../comments/comment1.xml"/><Relationship Id="rId2" Type="http://schemas.openxmlformats.org/officeDocument/2006/relationships/image" Target="../media/image15.emf"/><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5416" b="-15416"/>
          <a:stretch/>
        </p:blipFill>
        <p:spPr>
          <a:xfrm>
            <a:off x="0" y="-1"/>
            <a:ext cx="12191999" cy="6416842"/>
          </a:xfrm>
          <a:prstGeom prst="rect">
            <a:avLst/>
          </a:prstGeom>
          <a:noFill/>
          <a:ln>
            <a:noFill/>
          </a:ln>
        </p:spPr>
      </p:pic>
      <p:grpSp>
        <p:nvGrpSpPr>
          <p:cNvPr id="3" name="Group 2"/>
          <p:cNvGrpSpPr/>
          <p:nvPr/>
        </p:nvGrpSpPr>
        <p:grpSpPr>
          <a:xfrm>
            <a:off x="-1" y="1958640"/>
            <a:ext cx="12192000" cy="4899360"/>
            <a:chOff x="-1" y="1958640"/>
            <a:chExt cx="12192000" cy="4899360"/>
          </a:xfrm>
        </p:grpSpPr>
        <p:sp>
          <p:nvSpPr>
            <p:cNvPr id="10" name="Freeform 9"/>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8677555" y="1958640"/>
              <a:ext cx="2447645" cy="1370681"/>
            </a:xfrm>
            <a:prstGeom prst="rect">
              <a:avLst/>
            </a:prstGeom>
          </p:spPr>
        </p:pic>
      </p:grpSp>
      <p:sp>
        <p:nvSpPr>
          <p:cNvPr id="11" name="Teksti kohatäide 4"/>
          <p:cNvSpPr>
            <a:spLocks noGrp="1"/>
          </p:cNvSpPr>
          <p:nvPr>
            <p:ph type="body" sz="quarter" idx="12"/>
          </p:nvPr>
        </p:nvSpPr>
        <p:spPr>
          <a:xfrm>
            <a:off x="953642" y="4210777"/>
            <a:ext cx="11074874" cy="1205366"/>
          </a:xfrm>
        </p:spPr>
        <p:txBody>
          <a:bodyPr/>
          <a:lstStyle/>
          <a:p>
            <a:r>
              <a:rPr lang="en-US" dirty="0"/>
              <a:t>TalTech – leading Estonia and the world into a sustainable digital future </a:t>
            </a:r>
          </a:p>
        </p:txBody>
      </p:sp>
      <p:sp>
        <p:nvSpPr>
          <p:cNvPr id="14" name="Teksti kohatäide 5"/>
          <p:cNvSpPr>
            <a:spLocks noGrp="1"/>
          </p:cNvSpPr>
          <p:nvPr>
            <p:ph type="body" sz="quarter" idx="13"/>
          </p:nvPr>
        </p:nvSpPr>
        <p:spPr>
          <a:xfrm>
            <a:off x="958720" y="5731946"/>
            <a:ext cx="5800895" cy="911446"/>
          </a:xfrm>
        </p:spPr>
        <p:txBody>
          <a:bodyPr/>
          <a:lstStyle/>
          <a:p>
            <a:pPr>
              <a:lnSpc>
                <a:spcPct val="100000"/>
              </a:lnSpc>
              <a:spcBef>
                <a:spcPts val="0"/>
              </a:spcBef>
            </a:pPr>
            <a:r>
              <a:rPr lang="et-EE" sz="1800" dirty="0" smtClean="0"/>
              <a:t>International </a:t>
            </a:r>
            <a:r>
              <a:rPr lang="et-EE" sz="1800" dirty="0" err="1" smtClean="0"/>
              <a:t>Cooperation</a:t>
            </a:r>
            <a:r>
              <a:rPr lang="et-EE" sz="1800" dirty="0" smtClean="0"/>
              <a:t> </a:t>
            </a:r>
            <a:r>
              <a:rPr lang="et-EE" sz="1800" dirty="0" err="1" smtClean="0"/>
              <a:t>Division</a:t>
            </a:r>
            <a:r>
              <a:rPr lang="et-EE" sz="1800" dirty="0" smtClean="0"/>
              <a:t> </a:t>
            </a:r>
            <a:endParaRPr lang="et-EE" sz="1800" dirty="0">
              <a:solidFill>
                <a:srgbClr val="332B60"/>
              </a:solidFill>
            </a:endParaRPr>
          </a:p>
        </p:txBody>
      </p:sp>
      <p:sp>
        <p:nvSpPr>
          <p:cNvPr id="5" name="Date Placeholder 4">
            <a:extLst>
              <a:ext uri="{FF2B5EF4-FFF2-40B4-BE49-F238E27FC236}">
                <a16:creationId xmlns:a16="http://schemas.microsoft.com/office/drawing/2014/main" id="{5AF78892-7363-47C6-A5DA-9B731982A2E2}"/>
              </a:ext>
            </a:extLst>
          </p:cNvPr>
          <p:cNvSpPr>
            <a:spLocks noGrp="1"/>
          </p:cNvSpPr>
          <p:nvPr>
            <p:ph type="dt" sz="half" idx="15"/>
          </p:nvPr>
        </p:nvSpPr>
        <p:spPr>
          <a:xfrm>
            <a:off x="10848109" y="6321746"/>
            <a:ext cx="1916097" cy="365125"/>
          </a:xfrm>
        </p:spPr>
        <p:txBody>
          <a:bodyPr/>
          <a:lstStyle/>
          <a:p>
            <a:r>
              <a:rPr lang="et-EE" dirty="0" smtClean="0"/>
              <a:t>2020</a:t>
            </a:r>
            <a:endParaRPr lang="et-EE" dirty="0"/>
          </a:p>
        </p:txBody>
      </p:sp>
    </p:spTree>
    <p:extLst>
      <p:ext uri="{BB962C8B-B14F-4D97-AF65-F5344CB8AC3E}">
        <p14:creationId xmlns:p14="http://schemas.microsoft.com/office/powerpoint/2010/main" val="2792856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1692" y="535842"/>
            <a:ext cx="10494517" cy="810888"/>
          </a:xfrm>
        </p:spPr>
        <p:txBody>
          <a:bodyPr/>
          <a:lstStyle/>
          <a:p>
            <a:r>
              <a:rPr lang="en-US" dirty="0" smtClean="0"/>
              <a:t>Smart City. Smart campus</a:t>
            </a:r>
            <a:r>
              <a:rPr lang="et-EE" dirty="0" smtClean="0"/>
              <a:t>.</a:t>
            </a:r>
            <a:endParaRPr lang="et-EE" dirty="0"/>
          </a:p>
        </p:txBody>
      </p:sp>
      <p:sp>
        <p:nvSpPr>
          <p:cNvPr id="3" name="Text Placeholder 2"/>
          <p:cNvSpPr>
            <a:spLocks noGrp="1"/>
          </p:cNvSpPr>
          <p:nvPr>
            <p:ph type="body" sz="quarter" idx="14"/>
          </p:nvPr>
        </p:nvSpPr>
        <p:spPr>
          <a:xfrm>
            <a:off x="351692" y="1360163"/>
            <a:ext cx="6327782" cy="4716463"/>
          </a:xfrm>
        </p:spPr>
        <p:txBody>
          <a:bodyPr/>
          <a:lstStyle/>
          <a:p>
            <a:r>
              <a:rPr lang="en-US" dirty="0"/>
              <a:t>We will build a </a:t>
            </a:r>
            <a:r>
              <a:rPr lang="en-US" b="1" dirty="0"/>
              <a:t>smart digital campus </a:t>
            </a:r>
            <a:r>
              <a:rPr lang="en-US" dirty="0"/>
              <a:t>with smart </a:t>
            </a:r>
            <a:r>
              <a:rPr lang="en-US" dirty="0" smtClean="0"/>
              <a:t>traffic</a:t>
            </a:r>
            <a:r>
              <a:rPr lang="et-EE" dirty="0" smtClean="0"/>
              <a:t> </a:t>
            </a:r>
            <a:r>
              <a:rPr lang="en-US" dirty="0" smtClean="0"/>
              <a:t>signs</a:t>
            </a:r>
            <a:r>
              <a:rPr lang="en-US" dirty="0"/>
              <a:t>, barriers and charging points for self-driving </a:t>
            </a:r>
            <a:r>
              <a:rPr lang="et-EE" dirty="0" smtClean="0"/>
              <a:t>v</a:t>
            </a:r>
            <a:r>
              <a:rPr lang="en-US" dirty="0" err="1" smtClean="0"/>
              <a:t>ehicles</a:t>
            </a:r>
            <a:r>
              <a:rPr lang="en-US" dirty="0"/>
              <a:t>.</a:t>
            </a:r>
          </a:p>
          <a:p>
            <a:r>
              <a:rPr lang="en-US" b="1" dirty="0"/>
              <a:t>Smart road pavement </a:t>
            </a:r>
            <a:r>
              <a:rPr lang="en-US" dirty="0"/>
              <a:t>that produces electricity from </a:t>
            </a:r>
            <a:r>
              <a:rPr lang="en-US" dirty="0" smtClean="0"/>
              <a:t>solar</a:t>
            </a:r>
            <a:r>
              <a:rPr lang="et-EE" dirty="0" smtClean="0"/>
              <a:t> </a:t>
            </a:r>
            <a:r>
              <a:rPr lang="en-US" dirty="0" smtClean="0"/>
              <a:t>energy </a:t>
            </a:r>
            <a:r>
              <a:rPr lang="en-US" dirty="0"/>
              <a:t>and uses it to melt snow and ice from the </a:t>
            </a:r>
            <a:r>
              <a:rPr lang="en-US" dirty="0" smtClean="0"/>
              <a:t>pavement</a:t>
            </a:r>
            <a:r>
              <a:rPr lang="et-EE" dirty="0" smtClean="0"/>
              <a:t> </a:t>
            </a:r>
            <a:r>
              <a:rPr lang="en-US" dirty="0" smtClean="0"/>
              <a:t>and </a:t>
            </a:r>
            <a:r>
              <a:rPr lang="en-US" dirty="0"/>
              <a:t>illuminate the road is already being tested.</a:t>
            </a:r>
          </a:p>
          <a:p>
            <a:r>
              <a:rPr lang="en-US" dirty="0"/>
              <a:t>Cooperation is carried out with a company that </a:t>
            </a:r>
            <a:r>
              <a:rPr lang="en-US" dirty="0" smtClean="0"/>
              <a:t>develops</a:t>
            </a:r>
            <a:r>
              <a:rPr lang="et-EE" dirty="0" smtClean="0"/>
              <a:t> </a:t>
            </a:r>
            <a:r>
              <a:rPr lang="en-US" b="1" dirty="0" smtClean="0"/>
              <a:t>smart </a:t>
            </a:r>
            <a:r>
              <a:rPr lang="en-US" b="1" dirty="0"/>
              <a:t>traffic signs </a:t>
            </a:r>
            <a:r>
              <a:rPr lang="en-US" dirty="0"/>
              <a:t>to ensure communication </a:t>
            </a:r>
            <a:r>
              <a:rPr lang="en-US" dirty="0" smtClean="0"/>
              <a:t>between</a:t>
            </a:r>
            <a:r>
              <a:rPr lang="et-EE" dirty="0" smtClean="0"/>
              <a:t> </a:t>
            </a:r>
            <a:r>
              <a:rPr lang="en-US" dirty="0" smtClean="0"/>
              <a:t>autonomous </a:t>
            </a:r>
            <a:r>
              <a:rPr lang="en-US" dirty="0"/>
              <a:t>vehicles and objects. At the TalTech </a:t>
            </a:r>
            <a:r>
              <a:rPr lang="en-US" dirty="0" smtClean="0"/>
              <a:t>campus</a:t>
            </a:r>
            <a:r>
              <a:rPr lang="et-EE" dirty="0" smtClean="0"/>
              <a:t> </a:t>
            </a:r>
            <a:r>
              <a:rPr lang="en-US" dirty="0" smtClean="0"/>
              <a:t>there </a:t>
            </a:r>
            <a:r>
              <a:rPr lang="en-US" dirty="0"/>
              <a:t>is one of the first smart pedestrian crossing signs.</a:t>
            </a:r>
          </a:p>
          <a:p>
            <a:r>
              <a:rPr lang="en-US" dirty="0"/>
              <a:t>We will bring other </a:t>
            </a:r>
            <a:r>
              <a:rPr lang="en-US" b="1" dirty="0"/>
              <a:t>self-driving vehicles </a:t>
            </a:r>
            <a:r>
              <a:rPr lang="en-US" dirty="0"/>
              <a:t>to campus </a:t>
            </a:r>
            <a:r>
              <a:rPr lang="en-US" dirty="0" smtClean="0"/>
              <a:t>to</a:t>
            </a:r>
            <a:r>
              <a:rPr lang="et-EE" dirty="0" smtClean="0"/>
              <a:t> </a:t>
            </a:r>
            <a:r>
              <a:rPr lang="en-US" b="1" dirty="0" smtClean="0"/>
              <a:t>develop </a:t>
            </a:r>
            <a:r>
              <a:rPr lang="en-US" b="1" dirty="0"/>
              <a:t>communication </a:t>
            </a:r>
            <a:r>
              <a:rPr lang="en-US" dirty="0"/>
              <a:t>between them. </a:t>
            </a:r>
            <a:endParaRPr lang="et-EE" dirty="0" smtClean="0"/>
          </a:p>
          <a:p>
            <a:r>
              <a:rPr lang="en-US" dirty="0" smtClean="0"/>
              <a:t>There are</a:t>
            </a:r>
            <a:r>
              <a:rPr lang="et-EE" dirty="0" smtClean="0"/>
              <a:t> </a:t>
            </a:r>
            <a:r>
              <a:rPr lang="en-US" b="1" dirty="0" smtClean="0"/>
              <a:t>courses </a:t>
            </a:r>
            <a:r>
              <a:rPr lang="en-US" b="1" dirty="0"/>
              <a:t>directly linked </a:t>
            </a:r>
            <a:r>
              <a:rPr lang="en-US" dirty="0"/>
              <a:t>to the project of the smart </a:t>
            </a:r>
            <a:r>
              <a:rPr lang="en-US" dirty="0" smtClean="0"/>
              <a:t>campus</a:t>
            </a:r>
            <a:r>
              <a:rPr lang="et-EE" dirty="0" smtClean="0"/>
              <a:t> </a:t>
            </a:r>
            <a:r>
              <a:rPr lang="en-US" dirty="0" smtClean="0"/>
              <a:t>and </a:t>
            </a:r>
            <a:r>
              <a:rPr lang="en-US" dirty="0"/>
              <a:t>the autonomous vehicle and the students can </a:t>
            </a:r>
            <a:r>
              <a:rPr lang="en-US" dirty="0" smtClean="0"/>
              <a:t>put</a:t>
            </a:r>
            <a:r>
              <a:rPr lang="et-EE" dirty="0" smtClean="0"/>
              <a:t> </a:t>
            </a:r>
            <a:r>
              <a:rPr lang="en-US" dirty="0" smtClean="0"/>
              <a:t>their </a:t>
            </a:r>
            <a:r>
              <a:rPr lang="en-US" dirty="0"/>
              <a:t>knowledge into practice right here.</a:t>
            </a:r>
            <a:endParaRPr lang="et-EE" dirty="0"/>
          </a:p>
        </p:txBody>
      </p:sp>
      <p:pic>
        <p:nvPicPr>
          <p:cNvPr id="4" name="Picture 3"/>
          <p:cNvPicPr>
            <a:picLocks noChangeAspect="1"/>
          </p:cNvPicPr>
          <p:nvPr/>
        </p:nvPicPr>
        <p:blipFill>
          <a:blip r:embed="rId2"/>
          <a:stretch>
            <a:fillRect/>
          </a:stretch>
        </p:blipFill>
        <p:spPr>
          <a:xfrm>
            <a:off x="6819900" y="0"/>
            <a:ext cx="5372100" cy="3733800"/>
          </a:xfrm>
          <a:prstGeom prst="rect">
            <a:avLst/>
          </a:prstGeom>
        </p:spPr>
      </p:pic>
      <p:pic>
        <p:nvPicPr>
          <p:cNvPr id="5" name="Picture 4"/>
          <p:cNvPicPr>
            <a:picLocks noChangeAspect="1"/>
          </p:cNvPicPr>
          <p:nvPr/>
        </p:nvPicPr>
        <p:blipFill>
          <a:blip r:embed="rId3"/>
          <a:stretch>
            <a:fillRect/>
          </a:stretch>
        </p:blipFill>
        <p:spPr>
          <a:xfrm>
            <a:off x="6798035" y="2988938"/>
            <a:ext cx="5393966" cy="3800073"/>
          </a:xfrm>
          <a:prstGeom prst="rect">
            <a:avLst/>
          </a:prstGeom>
        </p:spPr>
      </p:pic>
    </p:spTree>
    <p:extLst>
      <p:ext uri="{BB962C8B-B14F-4D97-AF65-F5344CB8AC3E}">
        <p14:creationId xmlns:p14="http://schemas.microsoft.com/office/powerpoint/2010/main" val="513289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err="1" smtClean="0"/>
              <a:t>Taltech</a:t>
            </a:r>
            <a:r>
              <a:rPr lang="en-US" dirty="0" smtClean="0"/>
              <a:t> Satellite </a:t>
            </a:r>
            <a:r>
              <a:rPr lang="et-EE" dirty="0" smtClean="0"/>
              <a:t>programme </a:t>
            </a:r>
            <a:endParaRPr lang="et-EE" dirty="0"/>
          </a:p>
        </p:txBody>
      </p:sp>
      <p:sp>
        <p:nvSpPr>
          <p:cNvPr id="3" name="Text Placeholder 2"/>
          <p:cNvSpPr>
            <a:spLocks noGrp="1"/>
          </p:cNvSpPr>
          <p:nvPr>
            <p:ph type="body" sz="quarter" idx="14"/>
          </p:nvPr>
        </p:nvSpPr>
        <p:spPr>
          <a:xfrm>
            <a:off x="479424" y="1235947"/>
            <a:ext cx="7066888" cy="5048331"/>
          </a:xfrm>
        </p:spPr>
        <p:txBody>
          <a:bodyPr/>
          <a:lstStyle/>
          <a:p>
            <a:r>
              <a:rPr lang="en-US" dirty="0"/>
              <a:t>The main mission of the </a:t>
            </a:r>
            <a:r>
              <a:rPr lang="en-US" dirty="0" smtClean="0"/>
              <a:t>T</a:t>
            </a:r>
            <a:r>
              <a:rPr lang="et-EE" dirty="0" err="1" smtClean="0"/>
              <a:t>alTech</a:t>
            </a:r>
            <a:r>
              <a:rPr lang="en-US" dirty="0" smtClean="0"/>
              <a:t> satellite</a:t>
            </a:r>
            <a:r>
              <a:rPr lang="et-EE" dirty="0" smtClean="0"/>
              <a:t>s</a:t>
            </a:r>
            <a:r>
              <a:rPr lang="en-US" dirty="0" smtClean="0"/>
              <a:t> </a:t>
            </a:r>
            <a:r>
              <a:rPr lang="en-US" dirty="0"/>
              <a:t>is </a:t>
            </a:r>
            <a:r>
              <a:rPr lang="en-US" b="1" dirty="0"/>
              <a:t>Earth observation </a:t>
            </a:r>
            <a:r>
              <a:rPr lang="en-US" dirty="0"/>
              <a:t>and demonstration of Earth </a:t>
            </a:r>
            <a:r>
              <a:rPr lang="en-US" b="1" dirty="0"/>
              <a:t>observation technologies</a:t>
            </a:r>
            <a:r>
              <a:rPr lang="en-US" dirty="0"/>
              <a:t>. </a:t>
            </a:r>
            <a:endParaRPr lang="et-EE" dirty="0" smtClean="0"/>
          </a:p>
          <a:p>
            <a:r>
              <a:rPr lang="en-US" dirty="0" smtClean="0"/>
              <a:t>The satellite</a:t>
            </a:r>
            <a:r>
              <a:rPr lang="et-EE" dirty="0" smtClean="0"/>
              <a:t>s</a:t>
            </a:r>
            <a:r>
              <a:rPr lang="en-US" dirty="0" smtClean="0"/>
              <a:t> </a:t>
            </a:r>
            <a:r>
              <a:rPr lang="en-US" dirty="0"/>
              <a:t>includes cameras, image processing and communication with ground-station. </a:t>
            </a:r>
            <a:endParaRPr lang="et-EE" dirty="0" smtClean="0"/>
          </a:p>
          <a:p>
            <a:r>
              <a:rPr lang="en-US" dirty="0" smtClean="0"/>
              <a:t>For </a:t>
            </a:r>
            <a:r>
              <a:rPr lang="en-US" dirty="0"/>
              <a:t>cameras we are using RGB sensor for visual light image and NIR sensor for near-infrared image that can be used for </a:t>
            </a:r>
            <a:r>
              <a:rPr lang="en-US" b="1" dirty="0"/>
              <a:t>assessing vegetation growth, climate, geology and sea conditions. </a:t>
            </a:r>
            <a:endParaRPr lang="et-EE" b="1" dirty="0" smtClean="0"/>
          </a:p>
          <a:p>
            <a:r>
              <a:rPr lang="en-US" dirty="0" smtClean="0"/>
              <a:t>Image </a:t>
            </a:r>
            <a:r>
              <a:rPr lang="en-US" dirty="0"/>
              <a:t>processing on the </a:t>
            </a:r>
            <a:r>
              <a:rPr lang="en-US" dirty="0" smtClean="0"/>
              <a:t>satellite</a:t>
            </a:r>
            <a:r>
              <a:rPr lang="et-EE" dirty="0" smtClean="0"/>
              <a:t>s</a:t>
            </a:r>
            <a:r>
              <a:rPr lang="en-US" dirty="0" smtClean="0"/>
              <a:t> </a:t>
            </a:r>
            <a:r>
              <a:rPr lang="en-US" dirty="0"/>
              <a:t>makes sure that we download only those images that provide valuable information</a:t>
            </a:r>
            <a:r>
              <a:rPr lang="en-US" dirty="0" smtClean="0"/>
              <a:t>.</a:t>
            </a:r>
            <a:endParaRPr lang="et-EE" dirty="0" smtClean="0"/>
          </a:p>
          <a:p>
            <a:r>
              <a:rPr lang="en-US" dirty="0" smtClean="0"/>
              <a:t>First satellite „</a:t>
            </a:r>
            <a:r>
              <a:rPr lang="en-US" dirty="0" err="1" smtClean="0"/>
              <a:t>Koit</a:t>
            </a:r>
            <a:r>
              <a:rPr lang="en-US" dirty="0" smtClean="0"/>
              <a:t>/Dawn“ was launched on July 5th, 2019 from </a:t>
            </a:r>
            <a:r>
              <a:rPr lang="en-US" dirty="0" err="1" smtClean="0"/>
              <a:t>Vostoschnoy</a:t>
            </a:r>
            <a:r>
              <a:rPr lang="en-US" dirty="0" smtClean="0"/>
              <a:t> </a:t>
            </a:r>
            <a:r>
              <a:rPr lang="en-US" dirty="0" err="1" smtClean="0"/>
              <a:t>Cosmodrome</a:t>
            </a:r>
            <a:endParaRPr lang="en-US" dirty="0" smtClean="0"/>
          </a:p>
          <a:p>
            <a:r>
              <a:rPr lang="en-US" dirty="0" smtClean="0"/>
              <a:t>Second satellite „</a:t>
            </a:r>
            <a:r>
              <a:rPr lang="en-US" dirty="0" err="1" smtClean="0"/>
              <a:t>Hämarik</a:t>
            </a:r>
            <a:r>
              <a:rPr lang="en-US" dirty="0" smtClean="0"/>
              <a:t>/Dusk“ </a:t>
            </a:r>
            <a:r>
              <a:rPr lang="et-EE" dirty="0" err="1" smtClean="0"/>
              <a:t>was</a:t>
            </a:r>
            <a:r>
              <a:rPr lang="en-US" dirty="0" smtClean="0"/>
              <a:t> launched on </a:t>
            </a:r>
            <a:r>
              <a:rPr lang="et-EE" dirty="0" smtClean="0"/>
              <a:t>September 3rd, 2020. </a:t>
            </a:r>
            <a:endParaRPr lang="et-EE" dirty="0"/>
          </a:p>
        </p:txBody>
      </p:sp>
      <p:pic>
        <p:nvPicPr>
          <p:cNvPr id="5" name="Picture 4"/>
          <p:cNvPicPr>
            <a:picLocks noChangeAspect="1"/>
          </p:cNvPicPr>
          <p:nvPr/>
        </p:nvPicPr>
        <p:blipFill>
          <a:blip r:embed="rId2"/>
          <a:stretch>
            <a:fillRect/>
          </a:stretch>
        </p:blipFill>
        <p:spPr>
          <a:xfrm>
            <a:off x="8305474" y="3568088"/>
            <a:ext cx="3796937" cy="2716190"/>
          </a:xfrm>
          <a:prstGeom prst="rect">
            <a:avLst/>
          </a:prstGeom>
        </p:spPr>
      </p:pic>
      <p:pic>
        <p:nvPicPr>
          <p:cNvPr id="1026" name="Picture 2" descr="Kujutiste tulemus päringule taltech satellite hämar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475" y="700707"/>
            <a:ext cx="3796936" cy="284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2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7950" y="508733"/>
            <a:ext cx="10494517" cy="802772"/>
          </a:xfrm>
        </p:spPr>
        <p:txBody>
          <a:bodyPr/>
          <a:lstStyle/>
          <a:p>
            <a:pPr algn="ctr"/>
            <a:r>
              <a:rPr lang="en-US" dirty="0" err="1" smtClean="0">
                <a:solidFill>
                  <a:srgbClr val="808285"/>
                </a:solidFill>
              </a:rPr>
              <a:t>Mektory</a:t>
            </a:r>
            <a:r>
              <a:rPr lang="en-US" dirty="0" smtClean="0">
                <a:solidFill>
                  <a:srgbClr val="808285"/>
                </a:solidFill>
              </a:rPr>
              <a:t> innovation and business Centre</a:t>
            </a:r>
            <a:r>
              <a:rPr lang="et-EE" dirty="0" smtClean="0">
                <a:solidFill>
                  <a:srgbClr val="808285"/>
                </a:solidFill>
              </a:rPr>
              <a:t>!</a:t>
            </a:r>
            <a:endParaRPr lang="et-EE" dirty="0">
              <a:solidFill>
                <a:srgbClr val="808285"/>
              </a:solidFill>
            </a:endParaRPr>
          </a:p>
        </p:txBody>
      </p:sp>
      <p:pic>
        <p:nvPicPr>
          <p:cNvPr id="8" name="Picture 7"/>
          <p:cNvPicPr>
            <a:picLocks noChangeAspect="1"/>
          </p:cNvPicPr>
          <p:nvPr/>
        </p:nvPicPr>
        <p:blipFill>
          <a:blip r:embed="rId2"/>
          <a:stretch>
            <a:fillRect/>
          </a:stretch>
        </p:blipFill>
        <p:spPr>
          <a:xfrm>
            <a:off x="8727676" y="2670048"/>
            <a:ext cx="3194023" cy="2190571"/>
          </a:xfrm>
          <a:prstGeom prst="rect">
            <a:avLst/>
          </a:prstGeom>
        </p:spPr>
      </p:pic>
      <p:pic>
        <p:nvPicPr>
          <p:cNvPr id="3" name="Picture 2"/>
          <p:cNvPicPr>
            <a:picLocks noChangeAspect="1"/>
          </p:cNvPicPr>
          <p:nvPr/>
        </p:nvPicPr>
        <p:blipFill rotWithShape="1">
          <a:blip r:embed="rId3"/>
          <a:srcRect l="22402" t="16352" r="7764" b="28897"/>
          <a:stretch/>
        </p:blipFill>
        <p:spPr>
          <a:xfrm>
            <a:off x="106057" y="1243224"/>
            <a:ext cx="8241872" cy="4038596"/>
          </a:xfrm>
          <a:prstGeom prst="rect">
            <a:avLst/>
          </a:prstGeom>
        </p:spPr>
      </p:pic>
    </p:spTree>
    <p:extLst>
      <p:ext uri="{BB962C8B-B14F-4D97-AF65-F5344CB8AC3E}">
        <p14:creationId xmlns:p14="http://schemas.microsoft.com/office/powerpoint/2010/main" val="57484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a:noFill/>
          <a:ln>
            <a:noFill/>
          </a:ln>
        </p:spPr>
      </p:pic>
      <p:sp>
        <p:nvSpPr>
          <p:cNvPr id="10" name="Freeform 9"/>
          <p:cNvSpPr/>
          <p:nvPr/>
        </p:nvSpPr>
        <p:spPr>
          <a:xfrm>
            <a:off x="-1" y="1840240"/>
            <a:ext cx="12192000" cy="5101334"/>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ksti kohatäide 4"/>
          <p:cNvSpPr>
            <a:spLocks noGrp="1"/>
          </p:cNvSpPr>
          <p:nvPr>
            <p:ph type="body" sz="quarter" idx="12"/>
          </p:nvPr>
        </p:nvSpPr>
        <p:spPr>
          <a:xfrm>
            <a:off x="1222094" y="2400861"/>
            <a:ext cx="6688686" cy="601570"/>
          </a:xfrm>
        </p:spPr>
        <p:txBody>
          <a:bodyPr/>
          <a:lstStyle/>
          <a:p>
            <a:r>
              <a:rPr lang="en-US" sz="2400" dirty="0" smtClean="0"/>
              <a:t>Entrepreneurial and innovative</a:t>
            </a:r>
            <a:endParaRPr lang="en-US" sz="2400" dirty="0"/>
          </a:p>
        </p:txBody>
      </p:sp>
      <p:sp>
        <p:nvSpPr>
          <p:cNvPr id="14" name="Teksti kohatäide 5"/>
          <p:cNvSpPr>
            <a:spLocks noGrp="1"/>
          </p:cNvSpPr>
          <p:nvPr>
            <p:ph type="body" sz="quarter" idx="13"/>
          </p:nvPr>
        </p:nvSpPr>
        <p:spPr>
          <a:xfrm>
            <a:off x="1086104" y="3003761"/>
            <a:ext cx="6509703" cy="4238657"/>
          </a:xfrm>
        </p:spPr>
        <p:txBody>
          <a:bodyPr/>
          <a:lstStyle/>
          <a:p>
            <a:pPr>
              <a:spcBef>
                <a:spcPts val="1200"/>
              </a:spcBef>
            </a:pPr>
            <a:r>
              <a:rPr lang="en-US" dirty="0">
                <a:solidFill>
                  <a:schemeClr val="accent5"/>
                </a:solidFill>
              </a:rPr>
              <a:t> </a:t>
            </a:r>
            <a:r>
              <a:rPr lang="en-US" dirty="0" smtClean="0">
                <a:solidFill>
                  <a:schemeClr val="accent5"/>
                </a:solidFill>
              </a:rPr>
              <a:t> On the campus:</a:t>
            </a:r>
          </a:p>
          <a:p>
            <a:pPr marL="342900" indent="-342900">
              <a:spcBef>
                <a:spcPts val="1200"/>
              </a:spcBef>
              <a:buFont typeface="Wingdings" panose="05000000000000000000" pitchFamily="2" charset="2"/>
              <a:buChar char="§"/>
            </a:pPr>
            <a:r>
              <a:rPr lang="en-US" sz="1800" dirty="0" smtClean="0">
                <a:solidFill>
                  <a:schemeClr val="accent5"/>
                </a:solidFill>
              </a:rPr>
              <a:t>150 high tech companies on Science Park</a:t>
            </a:r>
          </a:p>
          <a:p>
            <a:pPr marL="342900" indent="-342900">
              <a:spcBef>
                <a:spcPts val="1200"/>
              </a:spcBef>
              <a:buFont typeface="Wingdings" panose="05000000000000000000" pitchFamily="2" charset="2"/>
              <a:buChar char="§"/>
            </a:pPr>
            <a:r>
              <a:rPr lang="en-US" sz="1800" dirty="0" err="1" smtClean="0">
                <a:solidFill>
                  <a:schemeClr val="accent5"/>
                </a:solidFill>
              </a:rPr>
              <a:t>Mektory</a:t>
            </a:r>
            <a:r>
              <a:rPr lang="en-US" sz="1800" dirty="0" smtClean="0">
                <a:solidFill>
                  <a:schemeClr val="accent5"/>
                </a:solidFill>
              </a:rPr>
              <a:t> business &amp; innovation center</a:t>
            </a:r>
            <a:endParaRPr lang="en-US" sz="1800" dirty="0">
              <a:solidFill>
                <a:schemeClr val="accent5"/>
              </a:solidFill>
            </a:endParaRPr>
          </a:p>
          <a:p>
            <a:pPr marL="342900" indent="-342900">
              <a:spcBef>
                <a:spcPts val="1200"/>
              </a:spcBef>
              <a:buFont typeface="Wingdings" panose="05000000000000000000" pitchFamily="2" charset="2"/>
              <a:buChar char="§"/>
            </a:pPr>
            <a:r>
              <a:rPr lang="en-US" sz="1800" dirty="0" smtClean="0">
                <a:solidFill>
                  <a:schemeClr val="accent5"/>
                </a:solidFill>
              </a:rPr>
              <a:t>Start-up incubator </a:t>
            </a:r>
          </a:p>
          <a:p>
            <a:pPr marL="342900" indent="-342900">
              <a:spcBef>
                <a:spcPts val="1200"/>
              </a:spcBef>
              <a:buFont typeface="Wingdings" panose="05000000000000000000" pitchFamily="2" charset="2"/>
              <a:buChar char="§"/>
            </a:pPr>
            <a:r>
              <a:rPr lang="en-US" sz="1800" dirty="0" smtClean="0">
                <a:solidFill>
                  <a:schemeClr val="accent5"/>
                </a:solidFill>
              </a:rPr>
              <a:t>Start-up pre-incubation </a:t>
            </a:r>
            <a:r>
              <a:rPr lang="en-US" sz="1800" dirty="0" err="1" smtClean="0">
                <a:solidFill>
                  <a:schemeClr val="accent5"/>
                </a:solidFill>
              </a:rPr>
              <a:t>programme</a:t>
            </a:r>
            <a:endParaRPr lang="en-US" sz="1800" dirty="0">
              <a:solidFill>
                <a:schemeClr val="accent5"/>
              </a:solidFill>
            </a:endParaRPr>
          </a:p>
          <a:p>
            <a:pPr marL="342900" indent="-342900">
              <a:spcBef>
                <a:spcPts val="1200"/>
              </a:spcBef>
              <a:buFont typeface="Wingdings" panose="05000000000000000000" pitchFamily="2" charset="2"/>
              <a:buChar char="§"/>
            </a:pPr>
            <a:r>
              <a:rPr lang="en-US" sz="1800" dirty="0" smtClean="0">
                <a:solidFill>
                  <a:schemeClr val="accent5"/>
                </a:solidFill>
              </a:rPr>
              <a:t>Cooperation with leading global companies e.g. Microsoft, Google, IBM, Samsung, Mitsubishi, ABB, etc.</a:t>
            </a:r>
          </a:p>
          <a:p>
            <a:pPr marL="342900" indent="-342900">
              <a:spcBef>
                <a:spcPts val="1200"/>
              </a:spcBef>
              <a:buFont typeface="Wingdings" panose="05000000000000000000" pitchFamily="2" charset="2"/>
              <a:buChar char="§"/>
            </a:pPr>
            <a:r>
              <a:rPr lang="en-US" sz="1800" dirty="0" smtClean="0">
                <a:solidFill>
                  <a:schemeClr val="accent5"/>
                </a:solidFill>
              </a:rPr>
              <a:t>Start-up competitions, projects with companies and researchers, internships</a:t>
            </a:r>
            <a:endParaRPr lang="en-US" sz="1800" dirty="0">
              <a:solidFill>
                <a:schemeClr val="accent5"/>
              </a:solidFill>
            </a:endParaRPr>
          </a:p>
        </p:txBody>
      </p:sp>
      <p:pic>
        <p:nvPicPr>
          <p:cNvPr id="9" name="Pilt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780" y="4324135"/>
            <a:ext cx="1224135" cy="480512"/>
          </a:xfrm>
          <a:prstGeom prst="rect">
            <a:avLst/>
          </a:prstGeom>
        </p:spPr>
      </p:pic>
      <p:pic>
        <p:nvPicPr>
          <p:cNvPr id="12" name="Pilt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307" y="4355705"/>
            <a:ext cx="1515795" cy="504056"/>
          </a:xfrm>
          <a:prstGeom prst="rect">
            <a:avLst/>
          </a:prstGeom>
        </p:spPr>
      </p:pic>
      <p:pic>
        <p:nvPicPr>
          <p:cNvPr id="15" name="Pilt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1987" y="3400874"/>
            <a:ext cx="1907704" cy="407014"/>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46125" y="3532026"/>
            <a:ext cx="1656184" cy="339703"/>
          </a:xfrm>
          <a:prstGeom prst="rect">
            <a:avLst/>
          </a:prstGeom>
        </p:spPr>
      </p:pic>
      <p:pic>
        <p:nvPicPr>
          <p:cNvPr id="19" name="Pilt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0109" y="3199126"/>
            <a:ext cx="648072" cy="832772"/>
          </a:xfrm>
          <a:prstGeom prst="rect">
            <a:avLst/>
          </a:prstGeom>
        </p:spPr>
      </p:pic>
      <p:pic>
        <p:nvPicPr>
          <p:cNvPr id="18" name="Picture 17"/>
          <p:cNvPicPr>
            <a:picLocks noChangeAspect="1"/>
          </p:cNvPicPr>
          <p:nvPr/>
        </p:nvPicPr>
        <p:blipFill>
          <a:blip r:embed="rId8"/>
          <a:stretch>
            <a:fillRect/>
          </a:stretch>
        </p:blipFill>
        <p:spPr>
          <a:xfrm>
            <a:off x="9032636" y="641500"/>
            <a:ext cx="2207544" cy="1236224"/>
          </a:xfrm>
          <a:prstGeom prst="rect">
            <a:avLst/>
          </a:prstGeom>
        </p:spPr>
      </p:pic>
    </p:spTree>
    <p:extLst>
      <p:ext uri="{BB962C8B-B14F-4D97-AF65-F5344CB8AC3E}">
        <p14:creationId xmlns:p14="http://schemas.microsoft.com/office/powerpoint/2010/main" val="452067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3" t="21094" r="-1" b="21589"/>
          <a:stretch/>
        </p:blipFill>
        <p:spPr>
          <a:xfrm>
            <a:off x="-15498" y="0"/>
            <a:ext cx="12207497" cy="4940618"/>
          </a:xfrm>
          <a:prstGeom prst="rect">
            <a:avLst/>
          </a:prstGeom>
        </p:spPr>
      </p:pic>
      <p:sp>
        <p:nvSpPr>
          <p:cNvPr id="4" name="Freeform 3"/>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 name="Text Placeholder 1"/>
          <p:cNvSpPr>
            <a:spLocks noGrp="1"/>
          </p:cNvSpPr>
          <p:nvPr>
            <p:ph type="body" sz="quarter" idx="11"/>
          </p:nvPr>
        </p:nvSpPr>
        <p:spPr>
          <a:xfrm>
            <a:off x="976869" y="4801074"/>
            <a:ext cx="10159444" cy="1635065"/>
          </a:xfrm>
        </p:spPr>
        <p:txBody>
          <a:bodyPr>
            <a:normAutofit/>
          </a:bodyPr>
          <a:lstStyle/>
          <a:p>
            <a:r>
              <a:rPr lang="et-EE" altLang="en-US" dirty="0" smtClean="0"/>
              <a:t>TALLINN UNIVERSITY OF TECHNOLOGY</a:t>
            </a:r>
          </a:p>
          <a:p>
            <a:r>
              <a:rPr lang="en-US" altLang="en-US" sz="1700" b="0" cap="none" dirty="0" err="1" smtClean="0">
                <a:solidFill>
                  <a:schemeClr val="accent2"/>
                </a:solidFill>
              </a:rPr>
              <a:t>Ehitajate</a:t>
            </a:r>
            <a:r>
              <a:rPr lang="en-US" altLang="en-US" sz="1700" b="0" cap="none" dirty="0" smtClean="0">
                <a:solidFill>
                  <a:schemeClr val="accent2"/>
                </a:solidFill>
              </a:rPr>
              <a:t> </a:t>
            </a:r>
            <a:r>
              <a:rPr lang="et-EE" altLang="en-US" sz="1700" b="0" cap="none" dirty="0">
                <a:solidFill>
                  <a:schemeClr val="accent2"/>
                </a:solidFill>
              </a:rPr>
              <a:t>tee</a:t>
            </a:r>
            <a:r>
              <a:rPr lang="en-US" altLang="en-US" sz="1700" b="0" cap="none" dirty="0">
                <a:solidFill>
                  <a:schemeClr val="accent2"/>
                </a:solidFill>
              </a:rPr>
              <a:t> 5, 19086 </a:t>
            </a:r>
            <a:r>
              <a:rPr lang="en-US" altLang="en-US" sz="1700" b="0" cap="none" dirty="0" smtClean="0">
                <a:solidFill>
                  <a:schemeClr val="accent2"/>
                </a:solidFill>
              </a:rPr>
              <a:t>Tallinn</a:t>
            </a:r>
            <a:r>
              <a:rPr lang="et-EE" altLang="en-US" sz="1700" b="0" cap="none" dirty="0" smtClean="0">
                <a:solidFill>
                  <a:schemeClr val="accent2"/>
                </a:solidFill>
              </a:rPr>
              <a:t>, Estonia</a:t>
            </a:r>
          </a:p>
          <a:p>
            <a:r>
              <a:rPr lang="en-US" altLang="en-US" sz="1700" cap="none" dirty="0" smtClean="0">
                <a:solidFill>
                  <a:schemeClr val="accent2"/>
                </a:solidFill>
                <a:latin typeface="Verdana" panose="020B0604030504040204" pitchFamily="34" charset="0"/>
              </a:rPr>
              <a:t>t</a:t>
            </a:r>
            <a:r>
              <a:rPr lang="et-EE" altLang="en-US" sz="1700" cap="none" dirty="0" err="1">
                <a:solidFill>
                  <a:schemeClr val="accent2"/>
                </a:solidFill>
                <a:latin typeface="Verdana" panose="020B0604030504040204" pitchFamily="34" charset="0"/>
              </a:rPr>
              <a:t>altech</a:t>
            </a:r>
            <a:r>
              <a:rPr lang="en-US" altLang="en-US" sz="1700" cap="none" dirty="0" smtClean="0">
                <a:solidFill>
                  <a:schemeClr val="accent2"/>
                </a:solidFill>
                <a:latin typeface="Verdana" panose="020B0604030504040204" pitchFamily="34" charset="0"/>
              </a:rPr>
              <a:t>.</a:t>
            </a:r>
            <a:r>
              <a:rPr lang="en-US" altLang="en-US" sz="1700" cap="none" dirty="0" err="1" smtClean="0">
                <a:solidFill>
                  <a:schemeClr val="accent2"/>
                </a:solidFill>
                <a:latin typeface="Verdana" panose="020B0604030504040204" pitchFamily="34" charset="0"/>
              </a:rPr>
              <a:t>ee</a:t>
            </a:r>
            <a:endParaRPr lang="en-US" altLang="en-US" sz="1700" cap="none" dirty="0" smtClean="0">
              <a:solidFill>
                <a:schemeClr val="accent2"/>
              </a:solidFill>
            </a:endParaRPr>
          </a:p>
          <a:p>
            <a:endParaRPr lang="en-US" dirty="0"/>
          </a:p>
        </p:txBody>
      </p:sp>
      <p:pic>
        <p:nvPicPr>
          <p:cNvPr id="5" name="Picture 4"/>
          <p:cNvPicPr>
            <a:picLocks noChangeAspect="1"/>
          </p:cNvPicPr>
          <p:nvPr/>
        </p:nvPicPr>
        <p:blipFill>
          <a:blip r:embed="rId3"/>
          <a:stretch>
            <a:fillRect/>
          </a:stretch>
        </p:blipFill>
        <p:spPr>
          <a:xfrm>
            <a:off x="8677555" y="1958640"/>
            <a:ext cx="2447645" cy="1370681"/>
          </a:xfrm>
          <a:prstGeom prst="rect">
            <a:avLst/>
          </a:prstGeom>
        </p:spPr>
      </p:pic>
    </p:spTree>
    <p:extLst>
      <p:ext uri="{BB962C8B-B14F-4D97-AF65-F5344CB8AC3E}">
        <p14:creationId xmlns:p14="http://schemas.microsoft.com/office/powerpoint/2010/main" val="3412098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extLst>
              <a:ext uri="{28A0092B-C50C-407E-A947-70E740481C1C}">
                <a14:useLocalDpi xmlns:a14="http://schemas.microsoft.com/office/drawing/2010/main" val="0"/>
              </a:ext>
            </a:extLst>
          </a:blip>
          <a:srcRect l="2986" t="22649" r="2986"/>
          <a:stretch/>
        </p:blipFill>
        <p:spPr>
          <a:xfrm>
            <a:off x="618" y="0"/>
            <a:ext cx="12189179" cy="6884584"/>
          </a:xfrm>
          <a:prstGeom prst="rect">
            <a:avLst/>
          </a:prstGeom>
        </p:spPr>
      </p:pic>
      <p:sp>
        <p:nvSpPr>
          <p:cNvPr id="8" name="Rectangle 7"/>
          <p:cNvSpPr/>
          <p:nvPr/>
        </p:nvSpPr>
        <p:spPr>
          <a:xfrm>
            <a:off x="617" y="5342521"/>
            <a:ext cx="12187592" cy="1542063"/>
          </a:xfrm>
          <a:prstGeom prst="rect">
            <a:avLst/>
          </a:prstGeom>
          <a:gradFill flip="none" rotWithShape="1">
            <a:gsLst>
              <a:gs pos="0">
                <a:schemeClr val="accent1">
                  <a:lumMod val="25000"/>
                  <a:lumOff val="75000"/>
                  <a:alpha val="0"/>
                </a:schemeClr>
              </a:gs>
              <a:gs pos="86000">
                <a:schemeClr val="bg1">
                  <a:alpha val="40000"/>
                  <a:lumMod val="35000"/>
                  <a:lumOff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2667" y="1197268"/>
            <a:ext cx="6119264" cy="5255368"/>
          </a:xfrm>
          <a:prstGeom prst="rect">
            <a:avLst/>
          </a:prstGeom>
          <a:solidFill>
            <a:srgbClr val="AB1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extBox 3"/>
          <p:cNvSpPr txBox="1">
            <a:spLocks noChangeArrowheads="1"/>
          </p:cNvSpPr>
          <p:nvPr/>
        </p:nvSpPr>
        <p:spPr bwMode="auto">
          <a:xfrm>
            <a:off x="913021" y="2386403"/>
            <a:ext cx="5470945" cy="124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4300">
                <a:solidFill>
                  <a:schemeClr val="tx1"/>
                </a:solidFill>
                <a:latin typeface="Calibri" charset="0"/>
              </a:defRPr>
            </a:lvl1pPr>
            <a:lvl2pPr marL="742950" indent="-285750">
              <a:spcBef>
                <a:spcPct val="20000"/>
              </a:spcBef>
              <a:buFont typeface="Arial" charset="0"/>
              <a:buChar char="–"/>
              <a:defRPr sz="3700">
                <a:solidFill>
                  <a:schemeClr val="tx1"/>
                </a:solidFill>
                <a:latin typeface="Calibri" charset="0"/>
              </a:defRPr>
            </a:lvl2pPr>
            <a:lvl3pPr marL="1143000" indent="-228600">
              <a:spcBef>
                <a:spcPct val="20000"/>
              </a:spcBef>
              <a:buFont typeface="Arial" charset="0"/>
              <a:buChar char="•"/>
              <a:defRPr sz="3200">
                <a:solidFill>
                  <a:schemeClr val="tx1"/>
                </a:solidFill>
                <a:latin typeface="Calibri" charset="0"/>
              </a:defRPr>
            </a:lvl3pPr>
            <a:lvl4pPr marL="1600200" indent="-228600">
              <a:spcBef>
                <a:spcPct val="20000"/>
              </a:spcBef>
              <a:buFont typeface="Arial" charset="0"/>
              <a:buChar char="–"/>
              <a:defRPr sz="2700">
                <a:solidFill>
                  <a:schemeClr val="tx1"/>
                </a:solidFill>
                <a:latin typeface="Calibri" charset="0"/>
              </a:defRPr>
            </a:lvl4pPr>
            <a:lvl5pPr marL="2057400" indent="-228600">
              <a:spcBef>
                <a:spcPct val="20000"/>
              </a:spcBef>
              <a:buFont typeface="Arial" charset="0"/>
              <a:buChar char="»"/>
              <a:defRPr sz="2700">
                <a:solidFill>
                  <a:schemeClr val="tx1"/>
                </a:solidFill>
                <a:latin typeface="Calibri" charset="0"/>
              </a:defRPr>
            </a:lvl5pPr>
            <a:lvl6pPr marL="2514600" indent="-228600" defTabSz="1217613" eaLnBrk="0" fontAlgn="base" hangingPunct="0">
              <a:spcBef>
                <a:spcPct val="20000"/>
              </a:spcBef>
              <a:spcAft>
                <a:spcPct val="0"/>
              </a:spcAft>
              <a:buFont typeface="Arial" charset="0"/>
              <a:buChar char="»"/>
              <a:defRPr sz="2700">
                <a:solidFill>
                  <a:schemeClr val="tx1"/>
                </a:solidFill>
                <a:latin typeface="Calibri" charset="0"/>
              </a:defRPr>
            </a:lvl6pPr>
            <a:lvl7pPr marL="2971800" indent="-228600" defTabSz="1217613" eaLnBrk="0" fontAlgn="base" hangingPunct="0">
              <a:spcBef>
                <a:spcPct val="20000"/>
              </a:spcBef>
              <a:spcAft>
                <a:spcPct val="0"/>
              </a:spcAft>
              <a:buFont typeface="Arial" charset="0"/>
              <a:buChar char="»"/>
              <a:defRPr sz="2700">
                <a:solidFill>
                  <a:schemeClr val="tx1"/>
                </a:solidFill>
                <a:latin typeface="Calibri" charset="0"/>
              </a:defRPr>
            </a:lvl7pPr>
            <a:lvl8pPr marL="3429000" indent="-228600" defTabSz="1217613" eaLnBrk="0" fontAlgn="base" hangingPunct="0">
              <a:spcBef>
                <a:spcPct val="20000"/>
              </a:spcBef>
              <a:spcAft>
                <a:spcPct val="0"/>
              </a:spcAft>
              <a:buFont typeface="Arial" charset="0"/>
              <a:buChar char="»"/>
              <a:defRPr sz="2700">
                <a:solidFill>
                  <a:schemeClr val="tx1"/>
                </a:solidFill>
                <a:latin typeface="Calibri" charset="0"/>
              </a:defRPr>
            </a:lvl8pPr>
            <a:lvl9pPr marL="3886200" indent="-228600" defTabSz="1217613" eaLnBrk="0" fontAlgn="base" hangingPunct="0">
              <a:spcBef>
                <a:spcPct val="20000"/>
              </a:spcBef>
              <a:spcAft>
                <a:spcPct val="0"/>
              </a:spcAft>
              <a:buFont typeface="Arial" charset="0"/>
              <a:buChar char="»"/>
              <a:defRPr sz="2700">
                <a:solidFill>
                  <a:schemeClr val="tx1"/>
                </a:solidFill>
                <a:latin typeface="Calibri" charset="0"/>
              </a:defRPr>
            </a:lvl9pPr>
          </a:lstStyle>
          <a:p>
            <a:pPr eaLnBrk="1" hangingPunct="1">
              <a:spcBef>
                <a:spcPct val="0"/>
              </a:spcBef>
              <a:buFontTx/>
              <a:buNone/>
            </a:pPr>
            <a:r>
              <a:rPr lang="en-US" altLang="et-EE" sz="1500" dirty="0">
                <a:solidFill>
                  <a:schemeClr val="bg1"/>
                </a:solidFill>
                <a:latin typeface="Verdana" charset="0"/>
              </a:rPr>
              <a:t>Established in 1918, Tallinn University of Technology (</a:t>
            </a:r>
            <a:r>
              <a:rPr lang="en-US" altLang="et-EE" sz="1500" dirty="0" err="1">
                <a:solidFill>
                  <a:schemeClr val="bg1"/>
                </a:solidFill>
                <a:latin typeface="Verdana" charset="0"/>
              </a:rPr>
              <a:t>TalTech</a:t>
            </a:r>
            <a:r>
              <a:rPr lang="en-US" altLang="et-EE" sz="1500" dirty="0">
                <a:solidFill>
                  <a:schemeClr val="bg1"/>
                </a:solidFill>
                <a:latin typeface="Verdana" charset="0"/>
              </a:rPr>
              <a:t>) is the flagship of Estonian engineering and technology education and research, where higher education can be obtained at all levels in engineering, technological, natural, and social sciences.</a:t>
            </a:r>
            <a:endParaRPr lang="et-EE" altLang="et-EE" sz="1500" dirty="0">
              <a:solidFill>
                <a:schemeClr val="bg1"/>
              </a:solidFill>
              <a:latin typeface="Verdana" charset="0"/>
            </a:endParaRPr>
          </a:p>
        </p:txBody>
      </p:sp>
      <p:sp>
        <p:nvSpPr>
          <p:cNvPr id="3074" name="Subtitle 2"/>
          <p:cNvSpPr>
            <a:spLocks noGrp="1"/>
          </p:cNvSpPr>
          <p:nvPr>
            <p:ph type="subTitle" idx="1"/>
          </p:nvPr>
        </p:nvSpPr>
        <p:spPr>
          <a:xfrm>
            <a:off x="913021" y="1448111"/>
            <a:ext cx="5470945" cy="901019"/>
          </a:xfrm>
        </p:spPr>
        <p:txBody>
          <a:bodyPr/>
          <a:lstStyle/>
          <a:p>
            <a:pPr algn="l">
              <a:lnSpc>
                <a:spcPts val="2799"/>
              </a:lnSpc>
              <a:spcBef>
                <a:spcPct val="0"/>
              </a:spcBef>
            </a:pPr>
            <a:r>
              <a:rPr lang="et-EE" altLang="et-EE" sz="2200" b="1" dirty="0">
                <a:solidFill>
                  <a:schemeClr val="bg1"/>
                </a:solidFill>
                <a:latin typeface="Verdana" charset="0"/>
                <a:ea typeface="Verdana" charset="0"/>
                <a:cs typeface="Verdana" charset="0"/>
              </a:rPr>
              <a:t>TALTECH</a:t>
            </a:r>
            <a:r>
              <a:rPr lang="en-US" altLang="et-EE" sz="2200" b="1" dirty="0">
                <a:solidFill>
                  <a:schemeClr val="bg1"/>
                </a:solidFill>
                <a:latin typeface="Verdana" charset="0"/>
                <a:ea typeface="Verdana" charset="0"/>
                <a:cs typeface="Verdana" charset="0"/>
              </a:rPr>
              <a:t> UNIVERSIT</a:t>
            </a:r>
            <a:r>
              <a:rPr lang="et-EE" altLang="et-EE" sz="2200" b="1" dirty="0" err="1">
                <a:solidFill>
                  <a:schemeClr val="bg1"/>
                </a:solidFill>
                <a:latin typeface="Verdana" charset="0"/>
                <a:ea typeface="Verdana" charset="0"/>
                <a:cs typeface="Verdana" charset="0"/>
              </a:rPr>
              <a:t>Y</a:t>
            </a:r>
            <a:r>
              <a:rPr lang="et-EE" altLang="et-EE" sz="2200" b="1" dirty="0">
                <a:solidFill>
                  <a:schemeClr val="bg1"/>
                </a:solidFill>
                <a:latin typeface="Verdana" charset="0"/>
                <a:ea typeface="Verdana" charset="0"/>
                <a:cs typeface="Verdana" charset="0"/>
              </a:rPr>
              <a:t> </a:t>
            </a:r>
            <a:r>
              <a:rPr lang="en-US" altLang="et-EE" sz="2200" b="1" dirty="0">
                <a:solidFill>
                  <a:schemeClr val="bg1"/>
                </a:solidFill>
                <a:latin typeface="Verdana" charset="0"/>
                <a:ea typeface="Verdana" charset="0"/>
                <a:cs typeface="Verdana" charset="0"/>
              </a:rPr>
              <a:t>–</a:t>
            </a:r>
            <a:br>
              <a:rPr lang="en-US" altLang="et-EE" sz="2200" b="1" dirty="0">
                <a:solidFill>
                  <a:schemeClr val="bg1"/>
                </a:solidFill>
                <a:latin typeface="Verdana" charset="0"/>
                <a:ea typeface="Verdana" charset="0"/>
                <a:cs typeface="Verdana" charset="0"/>
              </a:rPr>
            </a:br>
            <a:r>
              <a:rPr lang="en-US" altLang="et-EE" sz="2200" b="1" dirty="0">
                <a:solidFill>
                  <a:schemeClr val="bg1"/>
                </a:solidFill>
                <a:latin typeface="Verdana" charset="0"/>
                <a:ea typeface="Verdana" charset="0"/>
                <a:cs typeface="Verdana" charset="0"/>
              </a:rPr>
              <a:t>CREATING A BRIGHTER FUTURE!</a:t>
            </a:r>
            <a:endParaRPr lang="et-EE" altLang="et-EE" sz="2200" dirty="0">
              <a:solidFill>
                <a:schemeClr val="bg1"/>
              </a:solidFill>
              <a:latin typeface="Verdana" charset="0"/>
              <a:ea typeface="Verdana" charset="0"/>
              <a:cs typeface="Verdana" charset="0"/>
            </a:endParaRPr>
          </a:p>
        </p:txBody>
      </p:sp>
      <p:cxnSp>
        <p:nvCxnSpPr>
          <p:cNvPr id="7" name="Straight Connector 6"/>
          <p:cNvCxnSpPr/>
          <p:nvPr/>
        </p:nvCxnSpPr>
        <p:spPr>
          <a:xfrm>
            <a:off x="972426" y="3788957"/>
            <a:ext cx="5337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3"/>
          <p:cNvSpPr txBox="1">
            <a:spLocks noChangeArrowheads="1"/>
          </p:cNvSpPr>
          <p:nvPr/>
        </p:nvSpPr>
        <p:spPr bwMode="auto">
          <a:xfrm>
            <a:off x="922766" y="3997382"/>
            <a:ext cx="5245226" cy="10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4300">
                <a:solidFill>
                  <a:schemeClr val="tx1"/>
                </a:solidFill>
                <a:latin typeface="Calibri" charset="0"/>
              </a:defRPr>
            </a:lvl1pPr>
            <a:lvl2pPr marL="742950" indent="-285750">
              <a:spcBef>
                <a:spcPct val="20000"/>
              </a:spcBef>
              <a:buFont typeface="Arial" charset="0"/>
              <a:buChar char="–"/>
              <a:defRPr sz="3700">
                <a:solidFill>
                  <a:schemeClr val="tx1"/>
                </a:solidFill>
                <a:latin typeface="Calibri" charset="0"/>
              </a:defRPr>
            </a:lvl2pPr>
            <a:lvl3pPr marL="1143000" indent="-228600">
              <a:spcBef>
                <a:spcPct val="20000"/>
              </a:spcBef>
              <a:buFont typeface="Arial" charset="0"/>
              <a:buChar char="•"/>
              <a:defRPr sz="3200">
                <a:solidFill>
                  <a:schemeClr val="tx1"/>
                </a:solidFill>
                <a:latin typeface="Calibri" charset="0"/>
              </a:defRPr>
            </a:lvl3pPr>
            <a:lvl4pPr marL="1600200" indent="-228600">
              <a:spcBef>
                <a:spcPct val="20000"/>
              </a:spcBef>
              <a:buFont typeface="Arial" charset="0"/>
              <a:buChar char="–"/>
              <a:defRPr sz="2700">
                <a:solidFill>
                  <a:schemeClr val="tx1"/>
                </a:solidFill>
                <a:latin typeface="Calibri" charset="0"/>
              </a:defRPr>
            </a:lvl4pPr>
            <a:lvl5pPr marL="2057400" indent="-228600">
              <a:spcBef>
                <a:spcPct val="20000"/>
              </a:spcBef>
              <a:buFont typeface="Arial" charset="0"/>
              <a:buChar char="»"/>
              <a:defRPr sz="2700">
                <a:solidFill>
                  <a:schemeClr val="tx1"/>
                </a:solidFill>
                <a:latin typeface="Calibri" charset="0"/>
              </a:defRPr>
            </a:lvl5pPr>
            <a:lvl6pPr marL="2514600" indent="-228600" defTabSz="1217613" eaLnBrk="0" fontAlgn="base" hangingPunct="0">
              <a:spcBef>
                <a:spcPct val="20000"/>
              </a:spcBef>
              <a:spcAft>
                <a:spcPct val="0"/>
              </a:spcAft>
              <a:buFont typeface="Arial" charset="0"/>
              <a:buChar char="»"/>
              <a:defRPr sz="2700">
                <a:solidFill>
                  <a:schemeClr val="tx1"/>
                </a:solidFill>
                <a:latin typeface="Calibri" charset="0"/>
              </a:defRPr>
            </a:lvl6pPr>
            <a:lvl7pPr marL="2971800" indent="-228600" defTabSz="1217613" eaLnBrk="0" fontAlgn="base" hangingPunct="0">
              <a:spcBef>
                <a:spcPct val="20000"/>
              </a:spcBef>
              <a:spcAft>
                <a:spcPct val="0"/>
              </a:spcAft>
              <a:buFont typeface="Arial" charset="0"/>
              <a:buChar char="»"/>
              <a:defRPr sz="2700">
                <a:solidFill>
                  <a:schemeClr val="tx1"/>
                </a:solidFill>
                <a:latin typeface="Calibri" charset="0"/>
              </a:defRPr>
            </a:lvl7pPr>
            <a:lvl8pPr marL="3429000" indent="-228600" defTabSz="1217613" eaLnBrk="0" fontAlgn="base" hangingPunct="0">
              <a:spcBef>
                <a:spcPct val="20000"/>
              </a:spcBef>
              <a:spcAft>
                <a:spcPct val="0"/>
              </a:spcAft>
              <a:buFont typeface="Arial" charset="0"/>
              <a:buChar char="»"/>
              <a:defRPr sz="2700">
                <a:solidFill>
                  <a:schemeClr val="tx1"/>
                </a:solidFill>
                <a:latin typeface="Calibri" charset="0"/>
              </a:defRPr>
            </a:lvl8pPr>
            <a:lvl9pPr marL="3886200" indent="-228600" defTabSz="1217613" eaLnBrk="0" fontAlgn="base" hangingPunct="0">
              <a:spcBef>
                <a:spcPct val="20000"/>
              </a:spcBef>
              <a:spcAft>
                <a:spcPct val="0"/>
              </a:spcAft>
              <a:buFont typeface="Arial" charset="0"/>
              <a:buChar char="»"/>
              <a:defRPr sz="2700">
                <a:solidFill>
                  <a:schemeClr val="tx1"/>
                </a:solidFill>
                <a:latin typeface="Calibri" charset="0"/>
              </a:defRPr>
            </a:lvl9pPr>
          </a:lstStyle>
          <a:p>
            <a:pPr eaLnBrk="1" hangingPunct="1">
              <a:spcBef>
                <a:spcPct val="0"/>
              </a:spcBef>
              <a:buFontTx/>
              <a:buNone/>
            </a:pPr>
            <a:r>
              <a:rPr lang="en-US" altLang="et-EE" sz="1500" dirty="0">
                <a:solidFill>
                  <a:schemeClr val="bg1"/>
                </a:solidFill>
                <a:latin typeface="Verdana" charset="0"/>
              </a:rPr>
              <a:t>The mission of Tallinn University of Technology is to be a promoter of science, technology and innovation and a leading provider of engineering and economic education in Estonia.</a:t>
            </a:r>
            <a:endParaRPr lang="et-EE" altLang="et-EE" sz="1500" dirty="0">
              <a:solidFill>
                <a:schemeClr val="bg1"/>
              </a:solidFill>
              <a:latin typeface="Verdana" charset="0"/>
            </a:endParaRPr>
          </a:p>
        </p:txBody>
      </p:sp>
      <p:sp>
        <p:nvSpPr>
          <p:cNvPr id="13" name="TextBox 3"/>
          <p:cNvSpPr txBox="1">
            <a:spLocks noChangeArrowheads="1"/>
          </p:cNvSpPr>
          <p:nvPr/>
        </p:nvSpPr>
        <p:spPr bwMode="auto">
          <a:xfrm>
            <a:off x="922767" y="5380023"/>
            <a:ext cx="5101243" cy="7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4300">
                <a:solidFill>
                  <a:schemeClr val="tx1"/>
                </a:solidFill>
                <a:latin typeface="Calibri" charset="0"/>
              </a:defRPr>
            </a:lvl1pPr>
            <a:lvl2pPr marL="742950" indent="-285750">
              <a:spcBef>
                <a:spcPct val="20000"/>
              </a:spcBef>
              <a:buFont typeface="Arial" charset="0"/>
              <a:buChar char="–"/>
              <a:defRPr sz="3700">
                <a:solidFill>
                  <a:schemeClr val="tx1"/>
                </a:solidFill>
                <a:latin typeface="Calibri" charset="0"/>
              </a:defRPr>
            </a:lvl2pPr>
            <a:lvl3pPr marL="1143000" indent="-228600">
              <a:spcBef>
                <a:spcPct val="20000"/>
              </a:spcBef>
              <a:buFont typeface="Arial" charset="0"/>
              <a:buChar char="•"/>
              <a:defRPr sz="3200">
                <a:solidFill>
                  <a:schemeClr val="tx1"/>
                </a:solidFill>
                <a:latin typeface="Calibri" charset="0"/>
              </a:defRPr>
            </a:lvl3pPr>
            <a:lvl4pPr marL="1600200" indent="-228600">
              <a:spcBef>
                <a:spcPct val="20000"/>
              </a:spcBef>
              <a:buFont typeface="Arial" charset="0"/>
              <a:buChar char="–"/>
              <a:defRPr sz="2700">
                <a:solidFill>
                  <a:schemeClr val="tx1"/>
                </a:solidFill>
                <a:latin typeface="Calibri" charset="0"/>
              </a:defRPr>
            </a:lvl4pPr>
            <a:lvl5pPr marL="2057400" indent="-228600">
              <a:spcBef>
                <a:spcPct val="20000"/>
              </a:spcBef>
              <a:buFont typeface="Arial" charset="0"/>
              <a:buChar char="»"/>
              <a:defRPr sz="2700">
                <a:solidFill>
                  <a:schemeClr val="tx1"/>
                </a:solidFill>
                <a:latin typeface="Calibri" charset="0"/>
              </a:defRPr>
            </a:lvl5pPr>
            <a:lvl6pPr marL="2514600" indent="-228600" defTabSz="1217613" eaLnBrk="0" fontAlgn="base" hangingPunct="0">
              <a:spcBef>
                <a:spcPct val="20000"/>
              </a:spcBef>
              <a:spcAft>
                <a:spcPct val="0"/>
              </a:spcAft>
              <a:buFont typeface="Arial" charset="0"/>
              <a:buChar char="»"/>
              <a:defRPr sz="2700">
                <a:solidFill>
                  <a:schemeClr val="tx1"/>
                </a:solidFill>
                <a:latin typeface="Calibri" charset="0"/>
              </a:defRPr>
            </a:lvl6pPr>
            <a:lvl7pPr marL="2971800" indent="-228600" defTabSz="1217613" eaLnBrk="0" fontAlgn="base" hangingPunct="0">
              <a:spcBef>
                <a:spcPct val="20000"/>
              </a:spcBef>
              <a:spcAft>
                <a:spcPct val="0"/>
              </a:spcAft>
              <a:buFont typeface="Arial" charset="0"/>
              <a:buChar char="»"/>
              <a:defRPr sz="2700">
                <a:solidFill>
                  <a:schemeClr val="tx1"/>
                </a:solidFill>
                <a:latin typeface="Calibri" charset="0"/>
              </a:defRPr>
            </a:lvl7pPr>
            <a:lvl8pPr marL="3429000" indent="-228600" defTabSz="1217613" eaLnBrk="0" fontAlgn="base" hangingPunct="0">
              <a:spcBef>
                <a:spcPct val="20000"/>
              </a:spcBef>
              <a:spcAft>
                <a:spcPct val="0"/>
              </a:spcAft>
              <a:buFont typeface="Arial" charset="0"/>
              <a:buChar char="»"/>
              <a:defRPr sz="2700">
                <a:solidFill>
                  <a:schemeClr val="tx1"/>
                </a:solidFill>
                <a:latin typeface="Calibri" charset="0"/>
              </a:defRPr>
            </a:lvl8pPr>
            <a:lvl9pPr marL="3886200" indent="-228600" defTabSz="1217613" eaLnBrk="0" fontAlgn="base" hangingPunct="0">
              <a:spcBef>
                <a:spcPct val="20000"/>
              </a:spcBef>
              <a:spcAft>
                <a:spcPct val="0"/>
              </a:spcAft>
              <a:buFont typeface="Arial" charset="0"/>
              <a:buChar char="»"/>
              <a:defRPr sz="2700">
                <a:solidFill>
                  <a:schemeClr val="tx1"/>
                </a:solidFill>
                <a:latin typeface="Calibri" charset="0"/>
              </a:defRPr>
            </a:lvl9pPr>
          </a:lstStyle>
          <a:p>
            <a:pPr eaLnBrk="1" hangingPunct="1">
              <a:spcBef>
                <a:spcPct val="0"/>
              </a:spcBef>
              <a:buFontTx/>
              <a:buNone/>
            </a:pPr>
            <a:r>
              <a:rPr lang="en-US" altLang="et-EE" sz="1500" dirty="0">
                <a:solidFill>
                  <a:schemeClr val="bg1"/>
                </a:solidFill>
                <a:latin typeface="Verdana" charset="0"/>
              </a:rPr>
              <a:t>T</a:t>
            </a:r>
            <a:r>
              <a:rPr lang="et-EE" altLang="et-EE" sz="1500" dirty="0" err="1">
                <a:solidFill>
                  <a:schemeClr val="bg1"/>
                </a:solidFill>
                <a:latin typeface="Verdana" charset="0"/>
              </a:rPr>
              <a:t>alTech</a:t>
            </a:r>
            <a:r>
              <a:rPr lang="en-US" altLang="et-EE" sz="1500" dirty="0">
                <a:solidFill>
                  <a:schemeClr val="bg1"/>
                </a:solidFill>
                <a:latin typeface="Verdana" charset="0"/>
              </a:rPr>
              <a:t> values professionalism and reliability, entrepreneurship and innovation, openness and cooperativeness.</a:t>
            </a:r>
            <a:endParaRPr lang="et-EE" altLang="et-EE" sz="1500" dirty="0">
              <a:solidFill>
                <a:schemeClr val="bg1"/>
              </a:solidFill>
              <a:latin typeface="Verdana" charset="0"/>
            </a:endParaRPr>
          </a:p>
        </p:txBody>
      </p:sp>
      <p:cxnSp>
        <p:nvCxnSpPr>
          <p:cNvPr id="14" name="Straight Connector 13"/>
          <p:cNvCxnSpPr/>
          <p:nvPr/>
        </p:nvCxnSpPr>
        <p:spPr>
          <a:xfrm>
            <a:off x="972426" y="5228783"/>
            <a:ext cx="5337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709362"/>
      </p:ext>
    </p:extLst>
  </p:cSld>
  <p:clrMapOvr>
    <a:masterClrMapping/>
  </p:clrMapOvr>
  <mc:AlternateContent xmlns:mc="http://schemas.openxmlformats.org/markup-compatibility/2006" xmlns:p14="http://schemas.microsoft.com/office/powerpoint/2010/main">
    <mc:Choice Requires="p14">
      <p:transition p14:dur="0" advTm="5139"/>
    </mc:Choice>
    <mc:Fallback xmlns="">
      <p:transition advTm="513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66807" y="346032"/>
            <a:ext cx="10494517" cy="802772"/>
          </a:xfrm>
        </p:spPr>
        <p:txBody>
          <a:bodyPr/>
          <a:lstStyle/>
          <a:p>
            <a:pPr algn="ctr"/>
            <a:r>
              <a:rPr lang="et-EE" dirty="0" smtClean="0"/>
              <a:t>MORE </a:t>
            </a:r>
            <a:r>
              <a:rPr lang="en-US" dirty="0" smtClean="0"/>
              <a:t>About</a:t>
            </a:r>
            <a:r>
              <a:rPr lang="et-EE" dirty="0" smtClean="0"/>
              <a:t> </a:t>
            </a:r>
            <a:r>
              <a:rPr lang="et-EE" dirty="0" err="1" smtClean="0"/>
              <a:t>taltech</a:t>
            </a:r>
            <a:endParaRPr lang="en-US" dirty="0"/>
          </a:p>
        </p:txBody>
      </p:sp>
      <p:sp>
        <p:nvSpPr>
          <p:cNvPr id="4" name="Text Placeholder 3"/>
          <p:cNvSpPr>
            <a:spLocks noGrp="1"/>
          </p:cNvSpPr>
          <p:nvPr>
            <p:ph type="body" sz="quarter" idx="16"/>
          </p:nvPr>
        </p:nvSpPr>
        <p:spPr>
          <a:xfrm>
            <a:off x="336561" y="1071175"/>
            <a:ext cx="8747148" cy="5289431"/>
          </a:xfrm>
        </p:spPr>
        <p:txBody>
          <a:bodyPr/>
          <a:lstStyle/>
          <a:p>
            <a:pPr algn="just">
              <a:lnSpc>
                <a:spcPct val="100000"/>
              </a:lnSpc>
            </a:pPr>
            <a:r>
              <a:rPr lang="en-US" altLang="en-US" b="1" dirty="0" smtClean="0">
                <a:latin typeface="Verdana" pitchFamily="34" charset="0"/>
              </a:rPr>
              <a:t>Public university</a:t>
            </a:r>
            <a:r>
              <a:rPr lang="en-US" altLang="en-US" dirty="0" smtClean="0">
                <a:latin typeface="Verdana" pitchFamily="34" charset="0"/>
              </a:rPr>
              <a:t>, biggest in the capital city</a:t>
            </a:r>
          </a:p>
          <a:p>
            <a:pPr marL="0" indent="0" algn="just">
              <a:lnSpc>
                <a:spcPct val="100000"/>
              </a:lnSpc>
            </a:pPr>
            <a:r>
              <a:rPr lang="en-US" altLang="en-US" b="1" dirty="0" smtClean="0">
                <a:latin typeface="Verdana" pitchFamily="34" charset="0"/>
              </a:rPr>
              <a:t> 10 282 students in total; 1667 foreign students </a:t>
            </a:r>
            <a:endParaRPr lang="et-EE" altLang="en-US" dirty="0" smtClean="0">
              <a:latin typeface="Verdana" pitchFamily="34" charset="0"/>
            </a:endParaRPr>
          </a:p>
          <a:p>
            <a:pPr marL="0" indent="0" algn="just">
              <a:lnSpc>
                <a:spcPct val="100000"/>
              </a:lnSpc>
            </a:pPr>
            <a:r>
              <a:rPr lang="et-EE" altLang="en-US" dirty="0" smtClean="0">
                <a:latin typeface="Verdana" pitchFamily="34" charset="0"/>
              </a:rPr>
              <a:t> </a:t>
            </a:r>
            <a:r>
              <a:rPr lang="en-US" altLang="en-US" dirty="0" smtClean="0">
                <a:latin typeface="Verdana" pitchFamily="34" charset="0"/>
              </a:rPr>
              <a:t>Over</a:t>
            </a:r>
            <a:r>
              <a:rPr lang="et-EE" altLang="en-US" dirty="0" smtClean="0">
                <a:latin typeface="Verdana" pitchFamily="34" charset="0"/>
              </a:rPr>
              <a:t> </a:t>
            </a:r>
            <a:r>
              <a:rPr lang="en-US" altLang="en-US" b="1" dirty="0" smtClean="0">
                <a:latin typeface="Verdana" pitchFamily="34" charset="0"/>
              </a:rPr>
              <a:t>1800 employees</a:t>
            </a:r>
            <a:r>
              <a:rPr lang="et-EE" altLang="en-US" b="1" dirty="0" smtClean="0">
                <a:latin typeface="Verdana" pitchFamily="34" charset="0"/>
              </a:rPr>
              <a:t>; 55 </a:t>
            </a:r>
            <a:r>
              <a:rPr lang="en-US" altLang="en-US" b="1" dirty="0" smtClean="0">
                <a:latin typeface="Verdana" pitchFamily="34" charset="0"/>
              </a:rPr>
              <a:t>different nationalities </a:t>
            </a:r>
            <a:endParaRPr lang="et-EE" altLang="en-US" b="1" dirty="0" smtClean="0">
              <a:latin typeface="Verdana" pitchFamily="34" charset="0"/>
            </a:endParaRPr>
          </a:p>
          <a:p>
            <a:pPr marL="0" indent="0" algn="just">
              <a:lnSpc>
                <a:spcPct val="100000"/>
              </a:lnSpc>
            </a:pPr>
            <a:r>
              <a:rPr lang="et-EE" altLang="en-US" b="1" dirty="0">
                <a:latin typeface="Verdana" pitchFamily="34" charset="0"/>
              </a:rPr>
              <a:t> </a:t>
            </a:r>
            <a:r>
              <a:rPr lang="et-EE" altLang="en-US" b="1" dirty="0" smtClean="0">
                <a:latin typeface="Verdana" pitchFamily="34" charset="0"/>
              </a:rPr>
              <a:t>QS </a:t>
            </a:r>
            <a:r>
              <a:rPr lang="en-US" altLang="en-US" b="1" dirty="0" smtClean="0">
                <a:latin typeface="Verdana" pitchFamily="34" charset="0"/>
              </a:rPr>
              <a:t>World University Ranking </a:t>
            </a:r>
            <a:r>
              <a:rPr lang="et-EE" altLang="en-US" b="1" dirty="0" smtClean="0">
                <a:latin typeface="Verdana" pitchFamily="34" charset="0"/>
              </a:rPr>
              <a:t>#651-700; THE </a:t>
            </a:r>
            <a:r>
              <a:rPr lang="en-US" altLang="en-US" b="1" dirty="0" smtClean="0">
                <a:latin typeface="Verdana" pitchFamily="34" charset="0"/>
              </a:rPr>
              <a:t>World University Rankings</a:t>
            </a:r>
            <a:r>
              <a:rPr lang="et-EE" altLang="en-US" b="1" dirty="0" smtClean="0">
                <a:latin typeface="Verdana" pitchFamily="34" charset="0"/>
              </a:rPr>
              <a:t> #801-1000</a:t>
            </a:r>
            <a:endParaRPr lang="en-US" altLang="en-US" b="1" dirty="0" smtClean="0">
              <a:latin typeface="Verdana" pitchFamily="34" charset="0"/>
            </a:endParaRPr>
          </a:p>
          <a:p>
            <a:pPr marL="0" indent="0" algn="just">
              <a:lnSpc>
                <a:spcPct val="100000"/>
              </a:lnSpc>
            </a:pPr>
            <a:r>
              <a:rPr lang="et-EE" altLang="en-US" dirty="0" smtClean="0">
                <a:latin typeface="Verdana" pitchFamily="34" charset="0"/>
              </a:rPr>
              <a:t> </a:t>
            </a:r>
            <a:r>
              <a:rPr lang="en-US" altLang="en-US" dirty="0" smtClean="0">
                <a:latin typeface="Verdana" pitchFamily="34" charset="0"/>
              </a:rPr>
              <a:t>Academic partnerships with </a:t>
            </a:r>
            <a:r>
              <a:rPr lang="et-EE" altLang="en-US" b="1" dirty="0" smtClean="0">
                <a:latin typeface="Verdana" pitchFamily="34" charset="0"/>
              </a:rPr>
              <a:t>7</a:t>
            </a:r>
            <a:r>
              <a:rPr lang="en-US" altLang="en-US" b="1" dirty="0" smtClean="0">
                <a:latin typeface="Verdana" pitchFamily="34" charset="0"/>
              </a:rPr>
              <a:t>00 universities </a:t>
            </a:r>
            <a:r>
              <a:rPr lang="en-US" altLang="en-US" dirty="0" smtClean="0">
                <a:latin typeface="Verdana" pitchFamily="34" charset="0"/>
              </a:rPr>
              <a:t>across the </a:t>
            </a:r>
            <a:r>
              <a:rPr lang="en-US" altLang="en-US" dirty="0" err="1" smtClean="0">
                <a:latin typeface="Verdana" pitchFamily="34" charset="0"/>
              </a:rPr>
              <a:t>worl</a:t>
            </a:r>
            <a:r>
              <a:rPr lang="et-EE" altLang="en-US" dirty="0" smtClean="0">
                <a:latin typeface="Verdana" pitchFamily="34" charset="0"/>
              </a:rPr>
              <a:t>d</a:t>
            </a:r>
          </a:p>
          <a:p>
            <a:pPr marL="457200" lvl="1" indent="0" algn="just">
              <a:lnSpc>
                <a:spcPct val="100000"/>
              </a:lnSpc>
            </a:pPr>
            <a:r>
              <a:rPr lang="et-EE" altLang="en-US" dirty="0">
                <a:latin typeface="Verdana" pitchFamily="34" charset="0"/>
              </a:rPr>
              <a:t> </a:t>
            </a:r>
            <a:r>
              <a:rPr lang="en-US" altLang="en-US" dirty="0" smtClean="0">
                <a:latin typeface="Verdana" pitchFamily="34" charset="0"/>
              </a:rPr>
              <a:t>KTH </a:t>
            </a:r>
            <a:r>
              <a:rPr lang="en-US" altLang="en-US" dirty="0">
                <a:latin typeface="Verdana" pitchFamily="34" charset="0"/>
              </a:rPr>
              <a:t>Royal Institute of Technology</a:t>
            </a:r>
            <a:r>
              <a:rPr lang="et-EE" altLang="en-US" dirty="0">
                <a:latin typeface="Verdana" pitchFamily="34" charset="0"/>
              </a:rPr>
              <a:t>, </a:t>
            </a:r>
            <a:r>
              <a:rPr lang="en-US" altLang="en-US" dirty="0">
                <a:latin typeface="Verdana" pitchFamily="34" charset="0"/>
              </a:rPr>
              <a:t>Chalmers University of Technology</a:t>
            </a:r>
            <a:r>
              <a:rPr lang="et-EE" altLang="en-US" dirty="0">
                <a:latin typeface="Verdana" pitchFamily="34" charset="0"/>
              </a:rPr>
              <a:t>, </a:t>
            </a:r>
            <a:r>
              <a:rPr lang="et-EE" altLang="en-US" dirty="0" err="1">
                <a:latin typeface="Verdana" pitchFamily="34" charset="0"/>
              </a:rPr>
              <a:t>Technical</a:t>
            </a:r>
            <a:r>
              <a:rPr lang="et-EE" altLang="en-US" dirty="0">
                <a:latin typeface="Verdana" pitchFamily="34" charset="0"/>
              </a:rPr>
              <a:t> </a:t>
            </a:r>
            <a:r>
              <a:rPr lang="et-EE" altLang="en-US" dirty="0" err="1">
                <a:latin typeface="Verdana" pitchFamily="34" charset="0"/>
              </a:rPr>
              <a:t>University</a:t>
            </a:r>
            <a:r>
              <a:rPr lang="et-EE" altLang="en-US" dirty="0">
                <a:latin typeface="Verdana" pitchFamily="34" charset="0"/>
              </a:rPr>
              <a:t> of </a:t>
            </a:r>
            <a:r>
              <a:rPr lang="et-EE" altLang="en-US" dirty="0" err="1">
                <a:latin typeface="Verdana" pitchFamily="34" charset="0"/>
              </a:rPr>
              <a:t>Denmark</a:t>
            </a:r>
            <a:r>
              <a:rPr lang="et-EE" altLang="en-US" dirty="0">
                <a:latin typeface="Verdana" pitchFamily="34" charset="0"/>
              </a:rPr>
              <a:t>, </a:t>
            </a:r>
            <a:r>
              <a:rPr lang="et-EE" altLang="en-US" dirty="0" err="1">
                <a:latin typeface="Verdana" pitchFamily="34" charset="0"/>
              </a:rPr>
              <a:t>Technical</a:t>
            </a:r>
            <a:r>
              <a:rPr lang="et-EE" altLang="en-US" dirty="0">
                <a:latin typeface="Verdana" pitchFamily="34" charset="0"/>
              </a:rPr>
              <a:t> </a:t>
            </a:r>
            <a:r>
              <a:rPr lang="et-EE" altLang="en-US" dirty="0" err="1">
                <a:latin typeface="Verdana" pitchFamily="34" charset="0"/>
              </a:rPr>
              <a:t>University</a:t>
            </a:r>
            <a:r>
              <a:rPr lang="et-EE" altLang="en-US" dirty="0">
                <a:latin typeface="Verdana" pitchFamily="34" charset="0"/>
              </a:rPr>
              <a:t> of </a:t>
            </a:r>
            <a:r>
              <a:rPr lang="et-EE" altLang="en-US" dirty="0" err="1">
                <a:latin typeface="Verdana" pitchFamily="34" charset="0"/>
              </a:rPr>
              <a:t>Munich</a:t>
            </a:r>
            <a:r>
              <a:rPr lang="et-EE" altLang="en-US" dirty="0">
                <a:latin typeface="Verdana" pitchFamily="34" charset="0"/>
              </a:rPr>
              <a:t>, </a:t>
            </a:r>
            <a:r>
              <a:rPr lang="et-EE" altLang="en-US" dirty="0" err="1">
                <a:latin typeface="Verdana" pitchFamily="34" charset="0"/>
              </a:rPr>
              <a:t>École</a:t>
            </a:r>
            <a:r>
              <a:rPr lang="et-EE" altLang="en-US" dirty="0">
                <a:latin typeface="Verdana" pitchFamily="34" charset="0"/>
              </a:rPr>
              <a:t> </a:t>
            </a:r>
            <a:r>
              <a:rPr lang="et-EE" altLang="en-US" dirty="0" err="1">
                <a:latin typeface="Verdana" pitchFamily="34" charset="0"/>
              </a:rPr>
              <a:t>Polytechnique</a:t>
            </a:r>
            <a:r>
              <a:rPr lang="et-EE" altLang="en-US" dirty="0">
                <a:latin typeface="Verdana" pitchFamily="34" charset="0"/>
              </a:rPr>
              <a:t>, </a:t>
            </a:r>
            <a:r>
              <a:rPr lang="et-EE" altLang="en-US" dirty="0" err="1">
                <a:latin typeface="Verdana" pitchFamily="34" charset="0"/>
              </a:rPr>
              <a:t>Aalto</a:t>
            </a:r>
            <a:r>
              <a:rPr lang="et-EE" altLang="en-US" dirty="0">
                <a:latin typeface="Verdana" pitchFamily="34" charset="0"/>
              </a:rPr>
              <a:t> </a:t>
            </a:r>
            <a:r>
              <a:rPr lang="et-EE" altLang="en-US" dirty="0" err="1">
                <a:latin typeface="Verdana" pitchFamily="34" charset="0"/>
              </a:rPr>
              <a:t>Univeristy</a:t>
            </a:r>
            <a:r>
              <a:rPr lang="et-EE" altLang="en-US" dirty="0">
                <a:latin typeface="Verdana" pitchFamily="34" charset="0"/>
              </a:rPr>
              <a:t>, </a:t>
            </a:r>
            <a:r>
              <a:rPr lang="en-US" altLang="en-US" dirty="0">
                <a:latin typeface="Verdana" pitchFamily="34" charset="0"/>
              </a:rPr>
              <a:t>Czech Technical University in Prague</a:t>
            </a:r>
            <a:r>
              <a:rPr lang="et-EE" altLang="en-US" dirty="0">
                <a:latin typeface="Verdana" pitchFamily="34" charset="0"/>
              </a:rPr>
              <a:t>,</a:t>
            </a:r>
            <a:r>
              <a:rPr lang="en-US" altLang="en-US" dirty="0">
                <a:latin typeface="Verdana" pitchFamily="34" charset="0"/>
              </a:rPr>
              <a:t> National University of Singapore</a:t>
            </a:r>
            <a:r>
              <a:rPr lang="et-EE" altLang="en-US" dirty="0">
                <a:latin typeface="Verdana" pitchFamily="34" charset="0"/>
              </a:rPr>
              <a:t>, </a:t>
            </a:r>
            <a:r>
              <a:rPr lang="et-EE" altLang="en-US" dirty="0" err="1">
                <a:latin typeface="Verdana" pitchFamily="34" charset="0"/>
              </a:rPr>
              <a:t>Eindhoven</a:t>
            </a:r>
            <a:r>
              <a:rPr lang="et-EE" altLang="en-US" dirty="0">
                <a:latin typeface="Verdana" pitchFamily="34" charset="0"/>
              </a:rPr>
              <a:t> </a:t>
            </a:r>
            <a:r>
              <a:rPr lang="et-EE" altLang="en-US" dirty="0" err="1">
                <a:latin typeface="Verdana" pitchFamily="34" charset="0"/>
              </a:rPr>
              <a:t>University</a:t>
            </a:r>
            <a:r>
              <a:rPr lang="et-EE" altLang="en-US" dirty="0">
                <a:latin typeface="Verdana" pitchFamily="34" charset="0"/>
              </a:rPr>
              <a:t> of </a:t>
            </a:r>
            <a:r>
              <a:rPr lang="et-EE" altLang="en-US" dirty="0" err="1" smtClean="0">
                <a:latin typeface="Verdana" pitchFamily="34" charset="0"/>
              </a:rPr>
              <a:t>Technology</a:t>
            </a:r>
            <a:r>
              <a:rPr lang="et-EE" altLang="en-US" dirty="0" smtClean="0">
                <a:latin typeface="Verdana" pitchFamily="34" charset="0"/>
              </a:rPr>
              <a:t>, </a:t>
            </a:r>
            <a:r>
              <a:rPr lang="et-EE" altLang="en-US" dirty="0" err="1" smtClean="0">
                <a:latin typeface="Verdana" pitchFamily="34" charset="0"/>
              </a:rPr>
              <a:t>etc</a:t>
            </a:r>
            <a:r>
              <a:rPr lang="et-EE" altLang="en-US" dirty="0" smtClean="0">
                <a:latin typeface="Verdana" pitchFamily="34" charset="0"/>
              </a:rPr>
              <a:t>. </a:t>
            </a:r>
          </a:p>
          <a:p>
            <a:pPr marL="0" indent="0" algn="just">
              <a:lnSpc>
                <a:spcPct val="100000"/>
              </a:lnSpc>
            </a:pPr>
            <a:r>
              <a:rPr lang="et-EE" altLang="en-US" b="1" dirty="0" smtClean="0">
                <a:latin typeface="Verdana" pitchFamily="34" charset="0"/>
              </a:rPr>
              <a:t> 5 Schools: IT, </a:t>
            </a:r>
            <a:r>
              <a:rPr lang="en-US" altLang="en-US" b="1" dirty="0" smtClean="0">
                <a:latin typeface="Verdana" pitchFamily="34" charset="0"/>
              </a:rPr>
              <a:t>Engineering, Science, Business and Government, Maritime Academy</a:t>
            </a:r>
            <a:r>
              <a:rPr lang="et-EE" altLang="en-US" b="1" dirty="0" smtClean="0">
                <a:latin typeface="Verdana" pitchFamily="34" charset="0"/>
              </a:rPr>
              <a:t> </a:t>
            </a:r>
          </a:p>
          <a:p>
            <a:pPr marL="0" indent="0" algn="just">
              <a:lnSpc>
                <a:spcPct val="100000"/>
              </a:lnSpc>
            </a:pPr>
            <a:r>
              <a:rPr lang="en-US" altLang="en-US" b="1" dirty="0" smtClean="0">
                <a:latin typeface="Verdana" pitchFamily="34" charset="0"/>
              </a:rPr>
              <a:t>Starting November 2020, </a:t>
            </a:r>
            <a:r>
              <a:rPr lang="en-US" altLang="en-US" b="1" dirty="0" err="1" smtClean="0">
                <a:latin typeface="Verdana" pitchFamily="34" charset="0"/>
              </a:rPr>
              <a:t>EuroTeQ</a:t>
            </a:r>
            <a:r>
              <a:rPr lang="en-US" altLang="en-US" b="1" dirty="0" smtClean="0">
                <a:latin typeface="Verdana" pitchFamily="34" charset="0"/>
              </a:rPr>
              <a:t> Engineering University</a:t>
            </a:r>
            <a:r>
              <a:rPr lang="et-EE" altLang="en-US" b="1" dirty="0" smtClean="0">
                <a:latin typeface="Verdana" pitchFamily="34" charset="0"/>
              </a:rPr>
              <a:t> (</a:t>
            </a:r>
            <a:r>
              <a:rPr lang="en-US" altLang="en-US" b="1" dirty="0" smtClean="0">
                <a:latin typeface="Verdana" pitchFamily="34" charset="0"/>
              </a:rPr>
              <a:t>European Universities Initiative</a:t>
            </a:r>
            <a:r>
              <a:rPr lang="et-EE" altLang="en-US" b="1" dirty="0" smtClean="0">
                <a:latin typeface="Verdana" pitchFamily="34" charset="0"/>
              </a:rPr>
              <a:t>)</a:t>
            </a:r>
            <a:endParaRPr lang="en-US" altLang="en-US" b="1" dirty="0" smtClean="0">
              <a:latin typeface="Verdana" pitchFamily="34" charset="0"/>
            </a:endParaRPr>
          </a:p>
          <a:p>
            <a:pPr marL="0" indent="0" algn="just">
              <a:lnSpc>
                <a:spcPct val="100000"/>
              </a:lnSpc>
            </a:pPr>
            <a:r>
              <a:rPr lang="et-EE" altLang="en-US" dirty="0" smtClean="0">
                <a:latin typeface="Verdana" pitchFamily="34" charset="0"/>
              </a:rPr>
              <a:t> </a:t>
            </a:r>
            <a:r>
              <a:rPr lang="en-US" altLang="en-US" dirty="0" smtClean="0">
                <a:latin typeface="Verdana" pitchFamily="34" charset="0"/>
              </a:rPr>
              <a:t>New Rector</a:t>
            </a:r>
            <a:r>
              <a:rPr lang="et-EE" altLang="en-US" dirty="0" smtClean="0">
                <a:latin typeface="Verdana" pitchFamily="34" charset="0"/>
              </a:rPr>
              <a:t> Prof. Tiit </a:t>
            </a:r>
            <a:r>
              <a:rPr lang="et-EE" altLang="en-US" dirty="0" err="1" smtClean="0">
                <a:latin typeface="Verdana" pitchFamily="34" charset="0"/>
              </a:rPr>
              <a:t>Land</a:t>
            </a:r>
            <a:r>
              <a:rPr lang="en-US" altLang="en-US" dirty="0" smtClean="0">
                <a:latin typeface="Verdana" pitchFamily="34" charset="0"/>
              </a:rPr>
              <a:t> and </a:t>
            </a:r>
            <a:r>
              <a:rPr lang="et-EE" altLang="en-US" dirty="0" smtClean="0">
                <a:latin typeface="Verdana" pitchFamily="34" charset="0"/>
              </a:rPr>
              <a:t>m</a:t>
            </a:r>
            <a:r>
              <a:rPr lang="en-US" altLang="en-US" dirty="0" smtClean="0">
                <a:latin typeface="Verdana" pitchFamily="34" charset="0"/>
              </a:rPr>
              <a:t>management since September 2020 </a:t>
            </a:r>
          </a:p>
          <a:p>
            <a:pPr marL="0" indent="0" algn="just">
              <a:lnSpc>
                <a:spcPct val="100000"/>
              </a:lnSpc>
            </a:pPr>
            <a:endParaRPr lang="et-EE" altLang="en-US" dirty="0" smtClean="0">
              <a:latin typeface="Verdana" pitchFamily="34" charset="0"/>
            </a:endParaRPr>
          </a:p>
        </p:txBody>
      </p:sp>
      <p:pic>
        <p:nvPicPr>
          <p:cNvPr id="6" name="Picture 5"/>
          <p:cNvPicPr>
            <a:picLocks noChangeAspect="1"/>
          </p:cNvPicPr>
          <p:nvPr/>
        </p:nvPicPr>
        <p:blipFill>
          <a:blip r:embed="rId2"/>
          <a:stretch>
            <a:fillRect/>
          </a:stretch>
        </p:blipFill>
        <p:spPr>
          <a:xfrm>
            <a:off x="9420256" y="1"/>
            <a:ext cx="2771744" cy="6858000"/>
          </a:xfrm>
          <a:prstGeom prst="rect">
            <a:avLst/>
          </a:prstGeom>
        </p:spPr>
      </p:pic>
    </p:spTree>
    <p:extLst>
      <p:ext uri="{BB962C8B-B14F-4D97-AF65-F5344CB8AC3E}">
        <p14:creationId xmlns:p14="http://schemas.microsoft.com/office/powerpoint/2010/main" val="1446490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08511" y="22220"/>
            <a:ext cx="10968674" cy="1142735"/>
          </a:xfrm>
        </p:spPr>
        <p:txBody>
          <a:bodyPr/>
          <a:lstStyle/>
          <a:p>
            <a:r>
              <a:rPr lang="et-EE" altLang="et-EE" sz="2200" b="1">
                <a:solidFill>
                  <a:srgbClr val="9396B0"/>
                </a:solidFill>
                <a:latin typeface="Verdana" panose="020B0604030504040204" pitchFamily="34" charset="0"/>
                <a:ea typeface="Verdana" panose="020B0604030504040204" pitchFamily="34" charset="0"/>
                <a:cs typeface="Verdana" panose="020B0604030504040204" pitchFamily="34" charset="0"/>
              </a:rPr>
              <a:t>OUR STRENGHTS</a:t>
            </a:r>
            <a:endParaRPr lang="et-EE" altLang="et-EE" smtClean="0"/>
          </a:p>
        </p:txBody>
      </p:sp>
      <p:sp>
        <p:nvSpPr>
          <p:cNvPr id="4" name="Rectangle 3"/>
          <p:cNvSpPr/>
          <p:nvPr/>
        </p:nvSpPr>
        <p:spPr>
          <a:xfrm>
            <a:off x="768790" y="1412548"/>
            <a:ext cx="8157862" cy="3293301"/>
          </a:xfrm>
          <a:prstGeom prst="rect">
            <a:avLst/>
          </a:prstGeom>
        </p:spPr>
        <p:txBody>
          <a:bodyPr>
            <a:spAutoFit/>
          </a:bodyPr>
          <a:lstStyle/>
          <a:p>
            <a:pPr marL="285693" indent="-285693" algn="just" defTabSz="1217369">
              <a:buFont typeface="Wingdings" panose="05000000000000000000" pitchFamily="2" charset="2"/>
              <a:buChar char="§"/>
              <a:defRPr/>
            </a:pPr>
            <a:endParaRPr lang="et-EE" altLang="en-US"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cs typeface="Arial" panose="020B0604020202020204" pitchFamily="34" charset="0"/>
            </a:endParaRPr>
          </a:p>
          <a:p>
            <a:pPr algn="just" defTabSz="1217369" eaLnBrk="1" hangingPunct="1">
              <a:defRPr/>
            </a:pPr>
            <a:endParaRPr lang="en-US" altLang="et-EE" sz="1600" dirty="0">
              <a:solidFill>
                <a:prstClr val="black"/>
              </a:solidFill>
              <a:latin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cs typeface="Arial" panose="020B0604020202020204" pitchFamily="34" charset="0"/>
            </a:endParaRPr>
          </a:p>
          <a:p>
            <a:pPr algn="just" defTabSz="1217369" eaLnBrk="1" hangingPunct="1">
              <a:defRPr/>
            </a:pPr>
            <a:endParaRPr lang="en-US" altLang="et-EE" sz="1600" dirty="0">
              <a:solidFill>
                <a:prstClr val="black"/>
              </a:solidFill>
              <a:latin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cs typeface="Arial" panose="020B0604020202020204" pitchFamily="34" charset="0"/>
            </a:endParaRPr>
          </a:p>
          <a:p>
            <a:pPr algn="just" defTabSz="1217369" eaLnBrk="1" hangingPunct="1">
              <a:defRPr/>
            </a:pPr>
            <a:endParaRPr lang="et-EE" altLang="et-EE" sz="1600" dirty="0">
              <a:solidFill>
                <a:prstClr val="black"/>
              </a:solidFill>
              <a:latin typeface="Verdana" panose="020B0604030504040204" pitchFamily="34" charset="0"/>
              <a:cs typeface="Arial" panose="020B0604020202020204" pitchFamily="34" charset="0"/>
            </a:endParaRP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090" y="1644270"/>
            <a:ext cx="2514018" cy="355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4395" y="2133107"/>
            <a:ext cx="2504495" cy="35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0591" y="1644270"/>
            <a:ext cx="2504495" cy="35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7274" y="2218811"/>
            <a:ext cx="2463230" cy="349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18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9425" y="411865"/>
            <a:ext cx="10494517" cy="802772"/>
          </a:xfrm>
        </p:spPr>
        <p:txBody>
          <a:bodyPr/>
          <a:lstStyle/>
          <a:p>
            <a:pPr algn="ctr"/>
            <a:r>
              <a:rPr lang="en-US" dirty="0" smtClean="0"/>
              <a:t>Campus</a:t>
            </a:r>
            <a:endParaRPr lang="en-US" dirty="0"/>
          </a:p>
        </p:txBody>
      </p:sp>
      <p:pic>
        <p:nvPicPr>
          <p:cNvPr id="6" name="Picture 5"/>
          <p:cNvPicPr>
            <a:picLocks noChangeAspect="1"/>
          </p:cNvPicPr>
          <p:nvPr/>
        </p:nvPicPr>
        <p:blipFill>
          <a:blip r:embed="rId2"/>
          <a:stretch>
            <a:fillRect/>
          </a:stretch>
        </p:blipFill>
        <p:spPr>
          <a:xfrm>
            <a:off x="3582460" y="1214637"/>
            <a:ext cx="5167746" cy="3923438"/>
          </a:xfrm>
          <a:prstGeom prst="rect">
            <a:avLst/>
          </a:prstGeom>
        </p:spPr>
      </p:pic>
      <p:pic>
        <p:nvPicPr>
          <p:cNvPr id="3" name="Picture 2"/>
          <p:cNvPicPr>
            <a:picLocks noChangeAspect="1"/>
          </p:cNvPicPr>
          <p:nvPr/>
        </p:nvPicPr>
        <p:blipFill>
          <a:blip r:embed="rId3"/>
          <a:stretch>
            <a:fillRect/>
          </a:stretch>
        </p:blipFill>
        <p:spPr>
          <a:xfrm>
            <a:off x="8974764" y="3731497"/>
            <a:ext cx="2994956" cy="2579656"/>
          </a:xfrm>
          <a:prstGeom prst="rect">
            <a:avLst/>
          </a:prstGeom>
        </p:spPr>
      </p:pic>
      <p:pic>
        <p:nvPicPr>
          <p:cNvPr id="4" name="Picture 3"/>
          <p:cNvPicPr>
            <a:picLocks noChangeAspect="1"/>
          </p:cNvPicPr>
          <p:nvPr/>
        </p:nvPicPr>
        <p:blipFill>
          <a:blip r:embed="rId4"/>
          <a:stretch>
            <a:fillRect/>
          </a:stretch>
        </p:blipFill>
        <p:spPr>
          <a:xfrm>
            <a:off x="421010" y="152400"/>
            <a:ext cx="2635623" cy="3937682"/>
          </a:xfrm>
          <a:prstGeom prst="rect">
            <a:avLst/>
          </a:prstGeom>
        </p:spPr>
      </p:pic>
      <p:pic>
        <p:nvPicPr>
          <p:cNvPr id="5" name="Picture 4"/>
          <p:cNvPicPr>
            <a:picLocks noChangeAspect="1"/>
          </p:cNvPicPr>
          <p:nvPr/>
        </p:nvPicPr>
        <p:blipFill>
          <a:blip r:embed="rId5"/>
          <a:stretch>
            <a:fillRect/>
          </a:stretch>
        </p:blipFill>
        <p:spPr>
          <a:xfrm>
            <a:off x="119742" y="4242484"/>
            <a:ext cx="3238160" cy="2272311"/>
          </a:xfrm>
          <a:prstGeom prst="rect">
            <a:avLst/>
          </a:prstGeom>
        </p:spPr>
      </p:pic>
      <p:pic>
        <p:nvPicPr>
          <p:cNvPr id="7" name="Picture 6"/>
          <p:cNvPicPr>
            <a:picLocks noChangeAspect="1"/>
          </p:cNvPicPr>
          <p:nvPr/>
        </p:nvPicPr>
        <p:blipFill>
          <a:blip r:embed="rId6"/>
          <a:stretch>
            <a:fillRect/>
          </a:stretch>
        </p:blipFill>
        <p:spPr>
          <a:xfrm>
            <a:off x="8917384" y="887507"/>
            <a:ext cx="3052336" cy="1891553"/>
          </a:xfrm>
          <a:prstGeom prst="rect">
            <a:avLst/>
          </a:prstGeom>
        </p:spPr>
      </p:pic>
    </p:spTree>
    <p:extLst>
      <p:ext uri="{BB962C8B-B14F-4D97-AF65-F5344CB8AC3E}">
        <p14:creationId xmlns:p14="http://schemas.microsoft.com/office/powerpoint/2010/main" val="1961936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Rühm 4"/>
          <p:cNvGrpSpPr>
            <a:grpSpLocks/>
          </p:cNvGrpSpPr>
          <p:nvPr/>
        </p:nvGrpSpPr>
        <p:grpSpPr bwMode="auto">
          <a:xfrm>
            <a:off x="-23189" y="-41265"/>
            <a:ext cx="12262187" cy="6899266"/>
            <a:chOff x="-25474" y="-41932"/>
            <a:chExt cx="12265174" cy="6901519"/>
          </a:xfrm>
        </p:grpSpPr>
        <p:pic>
          <p:nvPicPr>
            <p:cNvPr id="6148" name="Pilt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4" y="-41932"/>
              <a:ext cx="12265174" cy="690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p:cNvSpPr txBox="1">
              <a:spLocks noChangeArrowheads="1"/>
            </p:cNvSpPr>
            <p:nvPr/>
          </p:nvSpPr>
          <p:spPr bwMode="auto">
            <a:xfrm>
              <a:off x="9551590" y="231195"/>
              <a:ext cx="2016224" cy="1182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700"/>
                </a:lnSpc>
              </a:pPr>
              <a:r>
                <a:rPr lang="et-EE" altLang="et-EE" sz="1200">
                  <a:solidFill>
                    <a:srgbClr val="AB1352"/>
                  </a:solidFill>
                  <a:latin typeface="Arial Rounded MT Bold" panose="020F0704030504030204" pitchFamily="34" charset="0"/>
                </a:rPr>
                <a:t>Every TalTech scientific</a:t>
              </a:r>
              <a:br>
                <a:rPr lang="et-EE" altLang="et-EE" sz="1200">
                  <a:solidFill>
                    <a:srgbClr val="AB1352"/>
                  </a:solidFill>
                  <a:latin typeface="Arial Rounded MT Bold" panose="020F0704030504030204" pitchFamily="34" charset="0"/>
                </a:rPr>
              </a:br>
              <a:r>
                <a:rPr lang="et-EE" altLang="et-EE" sz="1200">
                  <a:solidFill>
                    <a:srgbClr val="AB1352"/>
                  </a:solidFill>
                  <a:latin typeface="Arial Rounded MT Bold" panose="020F0704030504030204" pitchFamily="34" charset="0"/>
                </a:rPr>
                <a:t>publication was cited</a:t>
              </a:r>
              <a:br>
                <a:rPr lang="et-EE" altLang="et-EE" sz="1200">
                  <a:solidFill>
                    <a:srgbClr val="AB1352"/>
                  </a:solidFill>
                  <a:latin typeface="Arial Rounded MT Bold" panose="020F0704030504030204" pitchFamily="34" charset="0"/>
                </a:rPr>
              </a:br>
              <a:r>
                <a:rPr lang="et-EE" altLang="et-EE" sz="1200" b="1">
                  <a:solidFill>
                    <a:srgbClr val="AB1352"/>
                  </a:solidFill>
                  <a:latin typeface="Arial Rounded MT Bold" panose="020F0704030504030204" pitchFamily="34" charset="0"/>
                </a:rPr>
                <a:t>4.89</a:t>
              </a:r>
              <a:r>
                <a:rPr lang="et-EE" altLang="et-EE" sz="1200">
                  <a:solidFill>
                    <a:srgbClr val="AB1352"/>
                  </a:solidFill>
                  <a:latin typeface="Arial Rounded MT Bold" panose="020F0704030504030204" pitchFamily="34" charset="0"/>
                </a:rPr>
                <a:t> times on average</a:t>
              </a:r>
              <a:br>
                <a:rPr lang="et-EE" altLang="et-EE" sz="1200">
                  <a:solidFill>
                    <a:srgbClr val="AB1352"/>
                  </a:solidFill>
                  <a:latin typeface="Arial Rounded MT Bold" panose="020F0704030504030204" pitchFamily="34" charset="0"/>
                </a:rPr>
              </a:br>
              <a:r>
                <a:rPr lang="et-EE" altLang="et-EE" sz="1200">
                  <a:solidFill>
                    <a:srgbClr val="AB1352"/>
                  </a:solidFill>
                  <a:latin typeface="Arial Rounded MT Bold" panose="020F0704030504030204" pitchFamily="34" charset="0"/>
                </a:rPr>
                <a:t>during the last</a:t>
              </a:r>
              <a:br>
                <a:rPr lang="et-EE" altLang="et-EE" sz="1200">
                  <a:solidFill>
                    <a:srgbClr val="AB1352"/>
                  </a:solidFill>
                  <a:latin typeface="Arial Rounded MT Bold" panose="020F0704030504030204" pitchFamily="34" charset="0"/>
                </a:rPr>
              </a:br>
              <a:r>
                <a:rPr lang="et-EE" altLang="et-EE" sz="1200">
                  <a:solidFill>
                    <a:srgbClr val="AB1352"/>
                  </a:solidFill>
                  <a:latin typeface="Arial Rounded MT Bold" panose="020F0704030504030204" pitchFamily="34" charset="0"/>
                </a:rPr>
                <a:t>five years.</a:t>
              </a:r>
            </a:p>
          </p:txBody>
        </p:sp>
      </p:grpSp>
      <p:sp>
        <p:nvSpPr>
          <p:cNvPr id="6147" name="Subtitle 2"/>
          <p:cNvSpPr>
            <a:spLocks noGrp="1"/>
          </p:cNvSpPr>
          <p:nvPr>
            <p:ph type="subTitle" idx="1"/>
          </p:nvPr>
        </p:nvSpPr>
        <p:spPr>
          <a:xfrm>
            <a:off x="337091" y="477727"/>
            <a:ext cx="3886887" cy="934821"/>
          </a:xfrm>
        </p:spPr>
        <p:txBody>
          <a:bodyPr/>
          <a:lstStyle/>
          <a:p>
            <a:pPr algn="l">
              <a:lnSpc>
                <a:spcPts val="2799"/>
              </a:lnSpc>
              <a:spcBef>
                <a:spcPct val="0"/>
              </a:spcBef>
            </a:pPr>
            <a:r>
              <a:rPr lang="en-US" altLang="et-EE" sz="2200" b="1">
                <a:solidFill>
                  <a:srgbClr val="9396B0"/>
                </a:solidFill>
                <a:latin typeface="Verdana" panose="020B0604030504040204" pitchFamily="34" charset="0"/>
                <a:ea typeface="Verdana" panose="020B0604030504040204" pitchFamily="34" charset="0"/>
                <a:cs typeface="Verdana" panose="020B0604030504040204" pitchFamily="34" charset="0"/>
              </a:rPr>
              <a:t>RESEARCH AND</a:t>
            </a:r>
            <a:endParaRPr lang="et-EE" altLang="et-EE" sz="2200" b="1">
              <a:solidFill>
                <a:srgbClr val="9396B0"/>
              </a:solidFill>
              <a:latin typeface="Verdana" panose="020B0604030504040204" pitchFamily="34" charset="0"/>
              <a:ea typeface="Verdana" panose="020B0604030504040204" pitchFamily="34" charset="0"/>
              <a:cs typeface="Verdana" panose="020B0604030504040204" pitchFamily="34" charset="0"/>
            </a:endParaRPr>
          </a:p>
          <a:p>
            <a:pPr algn="l">
              <a:lnSpc>
                <a:spcPts val="2799"/>
              </a:lnSpc>
              <a:spcBef>
                <a:spcPct val="0"/>
              </a:spcBef>
            </a:pPr>
            <a:r>
              <a:rPr lang="en-US" altLang="et-EE" sz="2200" b="1">
                <a:solidFill>
                  <a:srgbClr val="9396B0"/>
                </a:solidFill>
                <a:latin typeface="Verdana" panose="020B0604030504040204" pitchFamily="34" charset="0"/>
                <a:ea typeface="Verdana" panose="020B0604030504040204" pitchFamily="34" charset="0"/>
                <a:cs typeface="Verdana" panose="020B0604030504040204" pitchFamily="34" charset="0"/>
              </a:rPr>
              <a:t>DEVELOPMENT</a:t>
            </a:r>
          </a:p>
        </p:txBody>
      </p:sp>
    </p:spTree>
    <p:extLst>
      <p:ext uri="{BB962C8B-B14F-4D97-AF65-F5344CB8AC3E}">
        <p14:creationId xmlns:p14="http://schemas.microsoft.com/office/powerpoint/2010/main" val="304909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7746B47-97CF-42CE-BBE5-BA0CB568B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 y="405364"/>
            <a:ext cx="12161971" cy="6858000"/>
          </a:xfrm>
          <a:prstGeom prst="rect">
            <a:avLst/>
          </a:prstGeom>
        </p:spPr>
      </p:pic>
      <p:sp>
        <p:nvSpPr>
          <p:cNvPr id="5" name="Text Placeholder 4">
            <a:extLst>
              <a:ext uri="{FF2B5EF4-FFF2-40B4-BE49-F238E27FC236}">
                <a16:creationId xmlns:a16="http://schemas.microsoft.com/office/drawing/2014/main" id="{A3B12404-3ADA-4C3F-98DF-CF15992098A3}"/>
              </a:ext>
            </a:extLst>
          </p:cNvPr>
          <p:cNvSpPr>
            <a:spLocks noGrp="1"/>
          </p:cNvSpPr>
          <p:nvPr>
            <p:ph type="body" sz="quarter" idx="10"/>
          </p:nvPr>
        </p:nvSpPr>
        <p:spPr>
          <a:xfrm>
            <a:off x="336694" y="327742"/>
            <a:ext cx="11518613" cy="725246"/>
          </a:xfrm>
        </p:spPr>
        <p:txBody>
          <a:bodyPr/>
          <a:lstStyle/>
          <a:p>
            <a:pPr>
              <a:spcBef>
                <a:spcPts val="0"/>
              </a:spcBef>
            </a:pPr>
            <a:r>
              <a:rPr lang="et-EE" dirty="0"/>
              <a:t>TALTECH’S TOP 12</a:t>
            </a:r>
          </a:p>
          <a:p>
            <a:pPr>
              <a:spcBef>
                <a:spcPts val="0"/>
              </a:spcBef>
            </a:pPr>
            <a:r>
              <a:rPr lang="et-EE" dirty="0">
                <a:solidFill>
                  <a:srgbClr val="332B60"/>
                </a:solidFill>
              </a:rPr>
              <a:t>RESEARCH AREAS AROUND THE WORLD</a:t>
            </a:r>
          </a:p>
        </p:txBody>
      </p:sp>
      <p:sp>
        <p:nvSpPr>
          <p:cNvPr id="7" name="Text Placeholder 10">
            <a:extLst>
              <a:ext uri="{FF2B5EF4-FFF2-40B4-BE49-F238E27FC236}">
                <a16:creationId xmlns:a16="http://schemas.microsoft.com/office/drawing/2014/main" id="{E6142644-97DB-4F2E-8D3E-58D41CA556BF}"/>
              </a:ext>
            </a:extLst>
          </p:cNvPr>
          <p:cNvSpPr txBox="1">
            <a:spLocks/>
          </p:cNvSpPr>
          <p:nvPr/>
        </p:nvSpPr>
        <p:spPr>
          <a:xfrm>
            <a:off x="336694" y="1064773"/>
            <a:ext cx="6876465"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endParaRPr lang="en-US" sz="1300"/>
          </a:p>
        </p:txBody>
      </p:sp>
      <p:sp>
        <p:nvSpPr>
          <p:cNvPr id="8" name="Text Placeholder 10">
            <a:extLst>
              <a:ext uri="{FF2B5EF4-FFF2-40B4-BE49-F238E27FC236}">
                <a16:creationId xmlns:a16="http://schemas.microsoft.com/office/drawing/2014/main" id="{CF367229-80A0-4B0B-A3DB-A286652CA2A5}"/>
              </a:ext>
            </a:extLst>
          </p:cNvPr>
          <p:cNvSpPr txBox="1">
            <a:spLocks/>
          </p:cNvSpPr>
          <p:nvPr/>
        </p:nvSpPr>
        <p:spPr>
          <a:xfrm>
            <a:off x="309400" y="4364887"/>
            <a:ext cx="1906630"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The digital transformation</a:t>
            </a:r>
            <a:br>
              <a:rPr lang="en-US" b="1" dirty="0" smtClean="0"/>
            </a:br>
            <a:r>
              <a:rPr lang="en-US" dirty="0" smtClean="0"/>
              <a:t>in society, the economy and government</a:t>
            </a:r>
            <a:endParaRPr lang="en-US" dirty="0"/>
          </a:p>
        </p:txBody>
      </p:sp>
      <p:sp>
        <p:nvSpPr>
          <p:cNvPr id="9" name="Text Placeholder 10">
            <a:extLst>
              <a:ext uri="{FF2B5EF4-FFF2-40B4-BE49-F238E27FC236}">
                <a16:creationId xmlns:a16="http://schemas.microsoft.com/office/drawing/2014/main" id="{987A3561-E163-4CF9-8F44-39307A5000CB}"/>
              </a:ext>
            </a:extLst>
          </p:cNvPr>
          <p:cNvSpPr txBox="1">
            <a:spLocks/>
          </p:cNvSpPr>
          <p:nvPr/>
        </p:nvSpPr>
        <p:spPr>
          <a:xfrm>
            <a:off x="1416563" y="2048665"/>
            <a:ext cx="1799783" cy="846214"/>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t-EE" b="1" dirty="0"/>
              <a:t>S</a:t>
            </a:r>
            <a:r>
              <a:rPr lang="en-US" b="1" dirty="0"/>
              <a:t>m</a:t>
            </a:r>
            <a:r>
              <a:rPr lang="et-EE" b="1" dirty="0"/>
              <a:t>art and </a:t>
            </a:r>
            <a:r>
              <a:rPr lang="en-US" b="1" dirty="0" smtClean="0"/>
              <a:t>sustainable cities</a:t>
            </a:r>
            <a:endParaRPr lang="en-US" b="1" dirty="0"/>
          </a:p>
        </p:txBody>
      </p:sp>
      <p:sp>
        <p:nvSpPr>
          <p:cNvPr id="10" name="Text Placeholder 10">
            <a:extLst>
              <a:ext uri="{FF2B5EF4-FFF2-40B4-BE49-F238E27FC236}">
                <a16:creationId xmlns:a16="http://schemas.microsoft.com/office/drawing/2014/main" id="{BE9FDCC0-9E1B-4520-AD16-74B9C81E6581}"/>
              </a:ext>
            </a:extLst>
          </p:cNvPr>
          <p:cNvSpPr txBox="1">
            <a:spLocks/>
          </p:cNvSpPr>
          <p:nvPr/>
        </p:nvSpPr>
        <p:spPr>
          <a:xfrm>
            <a:off x="2099270" y="4409619"/>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Economic trends and business technologies</a:t>
            </a:r>
            <a:endParaRPr lang="en-US" dirty="0"/>
          </a:p>
        </p:txBody>
      </p:sp>
      <p:sp>
        <p:nvSpPr>
          <p:cNvPr id="11" name="Text Placeholder 10">
            <a:extLst>
              <a:ext uri="{FF2B5EF4-FFF2-40B4-BE49-F238E27FC236}">
                <a16:creationId xmlns:a16="http://schemas.microsoft.com/office/drawing/2014/main" id="{A66B6E53-73BF-4F66-A1CE-1D6F0EC3952C}"/>
              </a:ext>
            </a:extLst>
          </p:cNvPr>
          <p:cNvSpPr txBox="1">
            <a:spLocks/>
          </p:cNvSpPr>
          <p:nvPr/>
        </p:nvSpPr>
        <p:spPr>
          <a:xfrm>
            <a:off x="3130022" y="2032374"/>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Digitalization of industry </a:t>
            </a:r>
            <a:r>
              <a:rPr lang="et-EE" b="1" dirty="0" smtClean="0"/>
              <a:t>and </a:t>
            </a:r>
            <a:r>
              <a:rPr lang="et-EE" b="1" dirty="0"/>
              <a:t>transport</a:t>
            </a:r>
            <a:endParaRPr lang="en-US" b="1" dirty="0"/>
          </a:p>
        </p:txBody>
      </p:sp>
      <p:sp>
        <p:nvSpPr>
          <p:cNvPr id="12" name="Text Placeholder 10">
            <a:extLst>
              <a:ext uri="{FF2B5EF4-FFF2-40B4-BE49-F238E27FC236}">
                <a16:creationId xmlns:a16="http://schemas.microsoft.com/office/drawing/2014/main" id="{D5B10867-7C16-4FAF-BB0B-0D3BD91DAA46}"/>
              </a:ext>
            </a:extLst>
          </p:cNvPr>
          <p:cNvSpPr txBox="1">
            <a:spLocks/>
          </p:cNvSpPr>
          <p:nvPr/>
        </p:nvSpPr>
        <p:spPr>
          <a:xfrm>
            <a:off x="4996990" y="2051311"/>
            <a:ext cx="2087749"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t-EE" b="1" dirty="0"/>
              <a:t>S</a:t>
            </a:r>
            <a:r>
              <a:rPr lang="en-US" b="1" dirty="0"/>
              <a:t>m</a:t>
            </a:r>
            <a:r>
              <a:rPr lang="et-EE" b="1" dirty="0"/>
              <a:t>art </a:t>
            </a:r>
            <a:r>
              <a:rPr lang="en-US" b="1" dirty="0" smtClean="0"/>
              <a:t>electricity networks and energy transformation technologies</a:t>
            </a:r>
            <a:endParaRPr lang="en-US" b="1" dirty="0"/>
          </a:p>
        </p:txBody>
      </p:sp>
      <p:sp>
        <p:nvSpPr>
          <p:cNvPr id="13" name="Text Placeholder 10">
            <a:extLst>
              <a:ext uri="{FF2B5EF4-FFF2-40B4-BE49-F238E27FC236}">
                <a16:creationId xmlns:a16="http://schemas.microsoft.com/office/drawing/2014/main" id="{5530B02A-3313-4C8A-A29F-3A743322A01F}"/>
              </a:ext>
            </a:extLst>
          </p:cNvPr>
          <p:cNvSpPr txBox="1">
            <a:spLocks/>
          </p:cNvSpPr>
          <p:nvPr/>
        </p:nvSpPr>
        <p:spPr>
          <a:xfrm>
            <a:off x="5907008" y="4407889"/>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Oceanography</a:t>
            </a:r>
            <a:br>
              <a:rPr lang="en-US" b="1" dirty="0" smtClean="0"/>
            </a:br>
            <a:r>
              <a:rPr lang="en-US" b="1" dirty="0" smtClean="0"/>
              <a:t>and dynamics of coastal </a:t>
            </a:r>
            <a:r>
              <a:rPr lang="et-EE" b="1" dirty="0" smtClean="0"/>
              <a:t>seas</a:t>
            </a:r>
            <a:endParaRPr lang="en-US" b="1" dirty="0"/>
          </a:p>
        </p:txBody>
      </p:sp>
      <p:sp>
        <p:nvSpPr>
          <p:cNvPr id="14" name="Text Placeholder 10">
            <a:extLst>
              <a:ext uri="{FF2B5EF4-FFF2-40B4-BE49-F238E27FC236}">
                <a16:creationId xmlns:a16="http://schemas.microsoft.com/office/drawing/2014/main" id="{55B934E8-9D05-46B6-823D-B8E7A26D4F08}"/>
              </a:ext>
            </a:extLst>
          </p:cNvPr>
          <p:cNvSpPr txBox="1">
            <a:spLocks/>
          </p:cNvSpPr>
          <p:nvPr/>
        </p:nvSpPr>
        <p:spPr>
          <a:xfrm>
            <a:off x="7706791" y="4390919"/>
            <a:ext cx="1906631" cy="9098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Marine technology and hydrodynamics</a:t>
            </a:r>
            <a:endParaRPr lang="en-US" b="1" dirty="0"/>
          </a:p>
        </p:txBody>
      </p:sp>
      <p:sp>
        <p:nvSpPr>
          <p:cNvPr id="15" name="Text Placeholder 10">
            <a:extLst>
              <a:ext uri="{FF2B5EF4-FFF2-40B4-BE49-F238E27FC236}">
                <a16:creationId xmlns:a16="http://schemas.microsoft.com/office/drawing/2014/main" id="{E3854564-3E8E-4337-A5C1-D11FE3A93922}"/>
              </a:ext>
            </a:extLst>
          </p:cNvPr>
          <p:cNvSpPr txBox="1">
            <a:spLocks/>
          </p:cNvSpPr>
          <p:nvPr/>
        </p:nvSpPr>
        <p:spPr>
          <a:xfrm>
            <a:off x="10426748" y="2047625"/>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Bio robotics</a:t>
            </a:r>
            <a:endParaRPr lang="en-US" b="1" dirty="0"/>
          </a:p>
        </p:txBody>
      </p:sp>
      <p:sp>
        <p:nvSpPr>
          <p:cNvPr id="16" name="Text Placeholder 10">
            <a:extLst>
              <a:ext uri="{FF2B5EF4-FFF2-40B4-BE49-F238E27FC236}">
                <a16:creationId xmlns:a16="http://schemas.microsoft.com/office/drawing/2014/main" id="{D819CEBB-F702-40F9-9A41-124EAE6B1DB2}"/>
              </a:ext>
            </a:extLst>
          </p:cNvPr>
          <p:cNvSpPr txBox="1">
            <a:spLocks/>
          </p:cNvSpPr>
          <p:nvPr/>
        </p:nvSpPr>
        <p:spPr>
          <a:xfrm>
            <a:off x="3995441" y="4390918"/>
            <a:ext cx="2087749"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Development of a drug tester based</a:t>
            </a:r>
            <a:br>
              <a:rPr lang="en-US" b="1" dirty="0" smtClean="0"/>
            </a:br>
            <a:r>
              <a:rPr lang="en-US" b="1" dirty="0" smtClean="0"/>
              <a:t>on capillary electrophoresis</a:t>
            </a:r>
            <a:endParaRPr lang="en-US" b="1" dirty="0"/>
          </a:p>
        </p:txBody>
      </p:sp>
      <p:sp>
        <p:nvSpPr>
          <p:cNvPr id="17" name="Text Placeholder 10">
            <a:extLst>
              <a:ext uri="{FF2B5EF4-FFF2-40B4-BE49-F238E27FC236}">
                <a16:creationId xmlns:a16="http://schemas.microsoft.com/office/drawing/2014/main" id="{9E833924-AC32-4E17-81DA-E56A3B778257}"/>
              </a:ext>
            </a:extLst>
          </p:cNvPr>
          <p:cNvSpPr txBox="1">
            <a:spLocks/>
          </p:cNvSpPr>
          <p:nvPr/>
        </p:nvSpPr>
        <p:spPr>
          <a:xfrm>
            <a:off x="7084740" y="2051311"/>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Additive layer technologies</a:t>
            </a:r>
            <a:endParaRPr lang="en-US" b="1" dirty="0"/>
          </a:p>
        </p:txBody>
      </p:sp>
      <p:sp>
        <p:nvSpPr>
          <p:cNvPr id="18" name="Text Placeholder 10">
            <a:extLst>
              <a:ext uri="{FF2B5EF4-FFF2-40B4-BE49-F238E27FC236}">
                <a16:creationId xmlns:a16="http://schemas.microsoft.com/office/drawing/2014/main" id="{6FD35DA4-3E4E-4D79-8D6A-EF44F298F75E}"/>
              </a:ext>
            </a:extLst>
          </p:cNvPr>
          <p:cNvSpPr txBox="1">
            <a:spLocks/>
          </p:cNvSpPr>
          <p:nvPr/>
        </p:nvSpPr>
        <p:spPr>
          <a:xfrm>
            <a:off x="8687688" y="2051311"/>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Solar energy and nanomaterials</a:t>
            </a:r>
            <a:endParaRPr lang="en-US" b="1" dirty="0"/>
          </a:p>
        </p:txBody>
      </p:sp>
      <p:sp>
        <p:nvSpPr>
          <p:cNvPr id="19" name="Text Placeholder 10">
            <a:extLst>
              <a:ext uri="{FF2B5EF4-FFF2-40B4-BE49-F238E27FC236}">
                <a16:creationId xmlns:a16="http://schemas.microsoft.com/office/drawing/2014/main" id="{97D8EC2E-616D-4096-AACF-A861E9D7B925}"/>
              </a:ext>
            </a:extLst>
          </p:cNvPr>
          <p:cNvSpPr txBox="1">
            <a:spLocks/>
          </p:cNvSpPr>
          <p:nvPr/>
        </p:nvSpPr>
        <p:spPr>
          <a:xfrm>
            <a:off x="9674146" y="4390918"/>
            <a:ext cx="1799783" cy="420461"/>
          </a:xfrm>
          <a:prstGeom prst="rect">
            <a:avLst/>
          </a:prstGeom>
        </p:spPr>
        <p:txBody>
          <a:bodyPr/>
          <a:lstStyle>
            <a:lvl1pPr marL="342900" indent="-342900" algn="l" rtl="0" fontAlgn="base">
              <a:lnSpc>
                <a:spcPts val="1800"/>
              </a:lnSpc>
              <a:spcBef>
                <a:spcPct val="20000"/>
              </a:spcBef>
              <a:spcAft>
                <a:spcPct val="0"/>
              </a:spcAft>
              <a:buClr>
                <a:srgbClr val="E4067E"/>
              </a:buClr>
              <a:buFont typeface="Arial" panose="020B0604020202020204" pitchFamily="34" charset="0"/>
              <a:buChar char="•"/>
              <a:defRPr sz="1200" kern="1200">
                <a:solidFill>
                  <a:srgbClr val="332B60"/>
                </a:solidFill>
                <a:latin typeface="Verdana" panose="020B0604030504040204" pitchFamily="34" charset="0"/>
                <a:ea typeface="Verdana" panose="020B0604030504040204" pitchFamily="34" charset="0"/>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7" eaLnBrk="1" hangingPunct="1">
              <a:buNone/>
              <a:defRPr/>
            </a:pPr>
            <a:r>
              <a:rPr lang="en-US" b="1" dirty="0" smtClean="0"/>
              <a:t>Cybersecurity</a:t>
            </a:r>
            <a:endParaRPr lang="en-US" b="1" dirty="0"/>
          </a:p>
        </p:txBody>
      </p:sp>
    </p:spTree>
    <p:extLst>
      <p:ext uri="{BB962C8B-B14F-4D97-AF65-F5344CB8AC3E}">
        <p14:creationId xmlns:p14="http://schemas.microsoft.com/office/powerpoint/2010/main" val="2044823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t-EE" dirty="0" smtClean="0"/>
              <a:t>EVOLUTION of </a:t>
            </a:r>
            <a:r>
              <a:rPr lang="et-EE" dirty="0" err="1" smtClean="0"/>
              <a:t>taltech</a:t>
            </a:r>
            <a:endParaRPr lang="et-EE" dirty="0"/>
          </a:p>
        </p:txBody>
      </p:sp>
      <p:pic>
        <p:nvPicPr>
          <p:cNvPr id="4" name="Picture 3"/>
          <p:cNvPicPr>
            <a:picLocks noChangeAspect="1"/>
          </p:cNvPicPr>
          <p:nvPr/>
        </p:nvPicPr>
        <p:blipFill>
          <a:blip r:embed="rId2"/>
          <a:stretch>
            <a:fillRect/>
          </a:stretch>
        </p:blipFill>
        <p:spPr>
          <a:xfrm>
            <a:off x="557802" y="2203268"/>
            <a:ext cx="9036295" cy="3165256"/>
          </a:xfrm>
          <a:prstGeom prst="rect">
            <a:avLst/>
          </a:prstGeom>
        </p:spPr>
      </p:pic>
      <p:sp>
        <p:nvSpPr>
          <p:cNvPr id="5" name="TextBox 4"/>
          <p:cNvSpPr txBox="1"/>
          <p:nvPr/>
        </p:nvSpPr>
        <p:spPr>
          <a:xfrm>
            <a:off x="10172753" y="2412274"/>
            <a:ext cx="965510" cy="553998"/>
          </a:xfrm>
          <a:prstGeom prst="rect">
            <a:avLst/>
          </a:prstGeom>
          <a:noFill/>
        </p:spPr>
        <p:txBody>
          <a:bodyPr wrap="square" rtlCol="0">
            <a:spAutoFit/>
          </a:bodyPr>
          <a:lstStyle/>
          <a:p>
            <a:r>
              <a:rPr lang="et-EE" sz="1400" b="1" dirty="0" smtClean="0">
                <a:latin typeface="+mj-lt"/>
                <a:cs typeface="Arial" panose="020B0604020202020204" pitchFamily="34" charset="0"/>
              </a:rPr>
              <a:t>2018</a:t>
            </a:r>
          </a:p>
          <a:p>
            <a:r>
              <a:rPr lang="et-EE" sz="1600" dirty="0" smtClean="0">
                <a:latin typeface="+mj-lt"/>
              </a:rPr>
              <a:t>TalTech</a:t>
            </a:r>
            <a:endParaRPr lang="et-EE" sz="1600" dirty="0">
              <a:latin typeface="+mj-lt"/>
            </a:endParaRPr>
          </a:p>
        </p:txBody>
      </p:sp>
      <p:pic>
        <p:nvPicPr>
          <p:cNvPr id="6" name="Picture 5"/>
          <p:cNvPicPr>
            <a:picLocks noChangeAspect="1"/>
          </p:cNvPicPr>
          <p:nvPr/>
        </p:nvPicPr>
        <p:blipFill>
          <a:blip r:embed="rId3"/>
          <a:stretch>
            <a:fillRect/>
          </a:stretch>
        </p:blipFill>
        <p:spPr>
          <a:xfrm>
            <a:off x="9946042" y="3943463"/>
            <a:ext cx="1620370" cy="1175398"/>
          </a:xfrm>
          <a:prstGeom prst="rect">
            <a:avLst/>
          </a:prstGeom>
        </p:spPr>
      </p:pic>
      <p:pic>
        <p:nvPicPr>
          <p:cNvPr id="7" name="Picture 6"/>
          <p:cNvPicPr>
            <a:picLocks noChangeAspect="1"/>
          </p:cNvPicPr>
          <p:nvPr/>
        </p:nvPicPr>
        <p:blipFill>
          <a:blip r:embed="rId4"/>
          <a:stretch>
            <a:fillRect/>
          </a:stretch>
        </p:blipFill>
        <p:spPr>
          <a:xfrm>
            <a:off x="2507115" y="2966272"/>
            <a:ext cx="1167901" cy="472130"/>
          </a:xfrm>
          <a:prstGeom prst="rect">
            <a:avLst/>
          </a:prstGeom>
        </p:spPr>
      </p:pic>
      <p:pic>
        <p:nvPicPr>
          <p:cNvPr id="8" name="Picture 7"/>
          <p:cNvPicPr>
            <a:picLocks noChangeAspect="1"/>
          </p:cNvPicPr>
          <p:nvPr/>
        </p:nvPicPr>
        <p:blipFill>
          <a:blip r:embed="rId5"/>
          <a:stretch>
            <a:fillRect/>
          </a:stretch>
        </p:blipFill>
        <p:spPr>
          <a:xfrm>
            <a:off x="4510632" y="2733494"/>
            <a:ext cx="801597" cy="214861"/>
          </a:xfrm>
          <a:prstGeom prst="rect">
            <a:avLst/>
          </a:prstGeom>
        </p:spPr>
      </p:pic>
    </p:spTree>
    <p:extLst>
      <p:ext uri="{BB962C8B-B14F-4D97-AF65-F5344CB8AC3E}">
        <p14:creationId xmlns:p14="http://schemas.microsoft.com/office/powerpoint/2010/main" val="1275855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91402" y="409938"/>
            <a:ext cx="10494517" cy="810888"/>
          </a:xfrm>
        </p:spPr>
        <p:txBody>
          <a:bodyPr/>
          <a:lstStyle/>
          <a:p>
            <a:r>
              <a:rPr lang="et-EE" dirty="0" smtClean="0"/>
              <a:t>TalTech </a:t>
            </a:r>
            <a:r>
              <a:rPr lang="et-EE" dirty="0" err="1" smtClean="0"/>
              <a:t>digital</a:t>
            </a:r>
            <a:endParaRPr lang="et-EE" dirty="0"/>
          </a:p>
        </p:txBody>
      </p:sp>
      <p:sp>
        <p:nvSpPr>
          <p:cNvPr id="3" name="Text Placeholder 2"/>
          <p:cNvSpPr>
            <a:spLocks noGrp="1"/>
          </p:cNvSpPr>
          <p:nvPr>
            <p:ph type="body" sz="quarter" idx="14"/>
          </p:nvPr>
        </p:nvSpPr>
        <p:spPr>
          <a:xfrm>
            <a:off x="291402" y="1220826"/>
            <a:ext cx="6319545" cy="4716463"/>
          </a:xfrm>
        </p:spPr>
        <p:txBody>
          <a:bodyPr/>
          <a:lstStyle/>
          <a:p>
            <a:r>
              <a:rPr lang="en-US" dirty="0"/>
              <a:t>In order to have a say in the digital </a:t>
            </a:r>
            <a:r>
              <a:rPr lang="en-US" dirty="0" smtClean="0"/>
              <a:t>society</a:t>
            </a:r>
            <a:r>
              <a:rPr lang="et-EE" dirty="0" smtClean="0"/>
              <a:t> </a:t>
            </a:r>
            <a:r>
              <a:rPr lang="en-US" dirty="0" smtClean="0"/>
              <a:t>and </a:t>
            </a:r>
            <a:r>
              <a:rPr lang="en-US" dirty="0"/>
              <a:t>lead by example, the University </a:t>
            </a:r>
            <a:r>
              <a:rPr lang="en-US" dirty="0" smtClean="0"/>
              <a:t>has</a:t>
            </a:r>
            <a:r>
              <a:rPr lang="et-EE" dirty="0" smtClean="0"/>
              <a:t> </a:t>
            </a:r>
            <a:r>
              <a:rPr lang="en-US" dirty="0" smtClean="0"/>
              <a:t>launched the </a:t>
            </a:r>
            <a:r>
              <a:rPr lang="en-US" b="1" dirty="0" smtClean="0"/>
              <a:t>TalTech</a:t>
            </a:r>
            <a:r>
              <a:rPr lang="et-EE" b="1" dirty="0" smtClean="0"/>
              <a:t> </a:t>
            </a:r>
            <a:r>
              <a:rPr lang="en-US" b="1" dirty="0" smtClean="0"/>
              <a:t>Digital </a:t>
            </a:r>
            <a:r>
              <a:rPr lang="en-US" dirty="0" smtClean="0"/>
              <a:t>initiative.</a:t>
            </a:r>
            <a:r>
              <a:rPr lang="et-EE" dirty="0" smtClean="0"/>
              <a:t> </a:t>
            </a:r>
          </a:p>
          <a:p>
            <a:r>
              <a:rPr lang="en-US" dirty="0" smtClean="0"/>
              <a:t>TalTech</a:t>
            </a:r>
            <a:r>
              <a:rPr lang="et-EE" dirty="0" smtClean="0"/>
              <a:t> </a:t>
            </a:r>
            <a:r>
              <a:rPr lang="en-US" dirty="0" smtClean="0"/>
              <a:t>Digital’s </a:t>
            </a:r>
            <a:r>
              <a:rPr lang="en-US" dirty="0"/>
              <a:t>ambition is to </a:t>
            </a:r>
            <a:r>
              <a:rPr lang="en-US" dirty="0" smtClean="0"/>
              <a:t>transform</a:t>
            </a:r>
            <a:r>
              <a:rPr lang="et-EE" dirty="0" smtClean="0"/>
              <a:t> </a:t>
            </a:r>
            <a:r>
              <a:rPr lang="en-US" dirty="0" smtClean="0"/>
              <a:t>TalTech </a:t>
            </a:r>
            <a:r>
              <a:rPr lang="en-US" dirty="0"/>
              <a:t>into the world’s most </a:t>
            </a:r>
            <a:r>
              <a:rPr lang="en-US" dirty="0" smtClean="0"/>
              <a:t>digitally</a:t>
            </a:r>
            <a:r>
              <a:rPr lang="et-EE" dirty="0" smtClean="0"/>
              <a:t> </a:t>
            </a:r>
            <a:r>
              <a:rPr lang="en-US" dirty="0" smtClean="0"/>
              <a:t>advanced </a:t>
            </a:r>
            <a:r>
              <a:rPr lang="en-US" dirty="0"/>
              <a:t>university by using </a:t>
            </a:r>
            <a:r>
              <a:rPr lang="en-US" dirty="0" smtClean="0"/>
              <a:t>and</a:t>
            </a:r>
            <a:r>
              <a:rPr lang="et-EE" dirty="0" smtClean="0"/>
              <a:t> </a:t>
            </a:r>
            <a:r>
              <a:rPr lang="en-US" dirty="0" smtClean="0"/>
              <a:t>developing </a:t>
            </a:r>
            <a:r>
              <a:rPr lang="en-US" dirty="0"/>
              <a:t>the latest technologies </a:t>
            </a:r>
            <a:r>
              <a:rPr lang="en-US" dirty="0" smtClean="0"/>
              <a:t>in</a:t>
            </a:r>
            <a:r>
              <a:rPr lang="et-EE" dirty="0" smtClean="0"/>
              <a:t> </a:t>
            </a:r>
            <a:r>
              <a:rPr lang="en-US" dirty="0" smtClean="0"/>
              <a:t>the </a:t>
            </a:r>
            <a:r>
              <a:rPr lang="en-US" dirty="0"/>
              <a:t>best possible way. </a:t>
            </a:r>
            <a:r>
              <a:rPr lang="et-EE" dirty="0" smtClean="0"/>
              <a:t>TalTech </a:t>
            </a:r>
            <a:r>
              <a:rPr lang="et-EE" dirty="0" err="1" smtClean="0"/>
              <a:t>Digital</a:t>
            </a:r>
            <a:r>
              <a:rPr lang="et-EE" dirty="0" smtClean="0"/>
              <a:t> </a:t>
            </a:r>
            <a:r>
              <a:rPr lang="en-US" dirty="0" smtClean="0"/>
              <a:t>is based on four pillars</a:t>
            </a:r>
            <a:r>
              <a:rPr lang="et-EE" dirty="0" smtClean="0"/>
              <a:t>: </a:t>
            </a:r>
          </a:p>
          <a:p>
            <a:r>
              <a:rPr lang="et-EE" b="1" dirty="0" smtClean="0"/>
              <a:t>1</a:t>
            </a:r>
            <a:r>
              <a:rPr lang="et-EE" dirty="0" smtClean="0"/>
              <a:t> – </a:t>
            </a:r>
            <a:r>
              <a:rPr lang="en-US" b="1" dirty="0" smtClean="0"/>
              <a:t>digital</a:t>
            </a:r>
            <a:r>
              <a:rPr lang="et-EE" b="1" dirty="0" smtClean="0"/>
              <a:t> </a:t>
            </a:r>
            <a:r>
              <a:rPr lang="en-US" b="1" dirty="0" smtClean="0"/>
              <a:t>infrastructure</a:t>
            </a:r>
            <a:r>
              <a:rPr lang="en-US" dirty="0"/>
              <a:t>, i.e. </a:t>
            </a:r>
            <a:r>
              <a:rPr lang="en-US" dirty="0" smtClean="0"/>
              <a:t>the</a:t>
            </a:r>
            <a:r>
              <a:rPr lang="et-EE" dirty="0" smtClean="0"/>
              <a:t> </a:t>
            </a:r>
            <a:r>
              <a:rPr lang="en-US" dirty="0" smtClean="0"/>
              <a:t>world’s </a:t>
            </a:r>
            <a:r>
              <a:rPr lang="en-US" dirty="0"/>
              <a:t>most digitally advanced campus</a:t>
            </a:r>
            <a:r>
              <a:rPr lang="en-US" dirty="0" smtClean="0"/>
              <a:t>;</a:t>
            </a:r>
            <a:r>
              <a:rPr lang="et-EE" dirty="0" smtClean="0"/>
              <a:t> </a:t>
            </a:r>
          </a:p>
          <a:p>
            <a:r>
              <a:rPr lang="et-EE" b="1" dirty="0" smtClean="0"/>
              <a:t>2 </a:t>
            </a:r>
            <a:r>
              <a:rPr lang="et-EE" dirty="0" smtClean="0"/>
              <a:t>– </a:t>
            </a:r>
            <a:r>
              <a:rPr lang="en-US" b="1" dirty="0" smtClean="0"/>
              <a:t>digital </a:t>
            </a:r>
            <a:r>
              <a:rPr lang="en-US" b="1" dirty="0"/>
              <a:t>teaching</a:t>
            </a:r>
            <a:r>
              <a:rPr lang="en-US" dirty="0"/>
              <a:t>, i.e. integrating </a:t>
            </a:r>
            <a:r>
              <a:rPr lang="en-US" dirty="0" smtClean="0"/>
              <a:t>new</a:t>
            </a:r>
            <a:r>
              <a:rPr lang="et-EE" dirty="0" smtClean="0"/>
              <a:t> </a:t>
            </a:r>
            <a:r>
              <a:rPr lang="en-US" dirty="0" smtClean="0"/>
              <a:t>technologies into study </a:t>
            </a:r>
            <a:r>
              <a:rPr lang="et-EE" dirty="0" smtClean="0"/>
              <a:t>programmes; </a:t>
            </a:r>
          </a:p>
          <a:p>
            <a:r>
              <a:rPr lang="et-EE" b="1" dirty="0" smtClean="0"/>
              <a:t>3</a:t>
            </a:r>
            <a:r>
              <a:rPr lang="et-EE" dirty="0" smtClean="0"/>
              <a:t> – </a:t>
            </a:r>
            <a:r>
              <a:rPr lang="en-US" b="1" dirty="0" smtClean="0"/>
              <a:t>research lighthouses</a:t>
            </a:r>
            <a:r>
              <a:rPr lang="en-US" dirty="0" smtClean="0"/>
              <a:t>, i.e. pooling excellence </a:t>
            </a:r>
            <a:r>
              <a:rPr lang="en-US" dirty="0"/>
              <a:t>of future-oriented areas </a:t>
            </a:r>
            <a:r>
              <a:rPr lang="en-US" dirty="0" smtClean="0"/>
              <a:t>of research </a:t>
            </a:r>
            <a:r>
              <a:rPr lang="et-EE" dirty="0" smtClean="0"/>
              <a:t>in </a:t>
            </a:r>
            <a:r>
              <a:rPr lang="et-EE" dirty="0"/>
              <a:t>TalTech; </a:t>
            </a:r>
            <a:endParaRPr lang="et-EE" dirty="0" smtClean="0"/>
          </a:p>
          <a:p>
            <a:r>
              <a:rPr lang="et-EE" b="1" dirty="0" smtClean="0"/>
              <a:t>4</a:t>
            </a:r>
            <a:r>
              <a:rPr lang="et-EE" dirty="0" smtClean="0"/>
              <a:t> - </a:t>
            </a:r>
            <a:r>
              <a:rPr lang="en-US" b="1" dirty="0" smtClean="0"/>
              <a:t>digital forum</a:t>
            </a:r>
            <a:r>
              <a:rPr lang="et-EE" dirty="0" smtClean="0"/>
              <a:t>, </a:t>
            </a:r>
            <a:r>
              <a:rPr lang="en-US" dirty="0" smtClean="0"/>
              <a:t>i.e</a:t>
            </a:r>
            <a:r>
              <a:rPr lang="en-US" dirty="0"/>
              <a:t>. a social platform for </a:t>
            </a:r>
            <a:r>
              <a:rPr lang="en-US" dirty="0" smtClean="0"/>
              <a:t>collaboration</a:t>
            </a:r>
            <a:r>
              <a:rPr lang="et-EE" dirty="0" smtClean="0"/>
              <a:t> </a:t>
            </a:r>
            <a:r>
              <a:rPr lang="en-US" dirty="0" smtClean="0"/>
              <a:t>and </a:t>
            </a:r>
            <a:r>
              <a:rPr lang="en-US" dirty="0"/>
              <a:t>discussions on digital topics with </a:t>
            </a:r>
            <a:r>
              <a:rPr lang="en-US" dirty="0" smtClean="0"/>
              <a:t>an</a:t>
            </a:r>
            <a:r>
              <a:rPr lang="et-EE" dirty="0" smtClean="0"/>
              <a:t> </a:t>
            </a:r>
            <a:r>
              <a:rPr lang="en-US" dirty="0" smtClean="0"/>
              <a:t>aim </a:t>
            </a:r>
            <a:r>
              <a:rPr lang="en-US" dirty="0"/>
              <a:t>to build a strong digital society </a:t>
            </a:r>
            <a:r>
              <a:rPr lang="en-US" dirty="0" smtClean="0"/>
              <a:t>in</a:t>
            </a:r>
            <a:r>
              <a:rPr lang="et-EE" dirty="0" smtClean="0"/>
              <a:t> Estonia</a:t>
            </a:r>
            <a:r>
              <a:rPr lang="et-EE" dirty="0"/>
              <a:t>.</a:t>
            </a:r>
          </a:p>
        </p:txBody>
      </p:sp>
      <p:pic>
        <p:nvPicPr>
          <p:cNvPr id="4" name="Picture 3"/>
          <p:cNvPicPr>
            <a:picLocks noChangeAspect="1"/>
          </p:cNvPicPr>
          <p:nvPr/>
        </p:nvPicPr>
        <p:blipFill>
          <a:blip r:embed="rId2"/>
          <a:stretch>
            <a:fillRect/>
          </a:stretch>
        </p:blipFill>
        <p:spPr>
          <a:xfrm>
            <a:off x="6809363" y="1"/>
            <a:ext cx="5382638" cy="6858000"/>
          </a:xfrm>
          <a:prstGeom prst="rect">
            <a:avLst/>
          </a:prstGeom>
        </p:spPr>
      </p:pic>
    </p:spTree>
    <p:extLst>
      <p:ext uri="{BB962C8B-B14F-4D97-AF65-F5344CB8AC3E}">
        <p14:creationId xmlns:p14="http://schemas.microsoft.com/office/powerpoint/2010/main" val="3365575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FFB4D8"/>
      </a:accent4>
      <a:accent5>
        <a:srgbClr val="222A35"/>
      </a:accent5>
      <a:accent6>
        <a:srgbClr val="595959"/>
      </a:accent6>
      <a:hlink>
        <a:srgbClr val="FE69B2"/>
      </a:hlink>
      <a:folHlink>
        <a:srgbClr val="8496B0"/>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Tech uue töötaja slaidid 28.09" id="{72633F7B-B63D-445E-9A6F-60E791553A2F}" vid="{6ED6B936-E2ED-4A17-9E59-24C60BCB10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i kujundus">
  <a:themeElements>
    <a:clrScheme name="TalTech_colors">
      <a:dk1>
        <a:srgbClr val="000000"/>
      </a:dk1>
      <a:lt1>
        <a:srgbClr val="FFFFFF"/>
      </a:lt1>
      <a:dk2>
        <a:srgbClr val="332B60"/>
      </a:dk2>
      <a:lt2>
        <a:srgbClr val="DADAE4"/>
      </a:lt2>
      <a:accent1>
        <a:srgbClr val="E4067E"/>
      </a:accent1>
      <a:accent2>
        <a:srgbClr val="9396B0"/>
      </a:accent2>
      <a:accent3>
        <a:srgbClr val="AB1352"/>
      </a:accent3>
      <a:accent4>
        <a:srgbClr val="FFB4D8"/>
      </a:accent4>
      <a:accent5>
        <a:srgbClr val="222A35"/>
      </a:accent5>
      <a:accent6>
        <a:srgbClr val="595959"/>
      </a:accent6>
      <a:hlink>
        <a:srgbClr val="FE69B2"/>
      </a:hlink>
      <a:folHlink>
        <a:srgbClr val="8496B0"/>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TalTech uue töötaja slaidid 28.09</Template>
  <TotalTime>29789</TotalTime>
  <Words>897</Words>
  <Application>Microsoft Office PowerPoint</Application>
  <PresentationFormat>Bredbild</PresentationFormat>
  <Paragraphs>85</Paragraphs>
  <Slides>14</Slides>
  <Notes>2</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14</vt:i4>
      </vt:variant>
    </vt:vector>
  </HeadingPairs>
  <TitlesOfParts>
    <vt:vector size="23" baseType="lpstr">
      <vt:lpstr>Arial</vt:lpstr>
      <vt:lpstr>Arial Rounded MT Bold</vt:lpstr>
      <vt:lpstr>Calibri</vt:lpstr>
      <vt:lpstr>Calibri Light</vt:lpstr>
      <vt:lpstr>Verdana</vt:lpstr>
      <vt:lpstr>Wingdings</vt:lpstr>
      <vt:lpstr>Office'i kujundus</vt:lpstr>
      <vt:lpstr>Office Theme</vt:lpstr>
      <vt:lpstr>1_Office'i kujundus</vt:lpstr>
      <vt:lpstr>PowerPoint-presentation</vt:lpstr>
      <vt:lpstr>PowerPoint-presentation</vt:lpstr>
      <vt:lpstr>PowerPoint-presentation</vt:lpstr>
      <vt:lpstr>OUR STRENGHTS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Liis Tõnisson</dc:creator>
  <cp:lastModifiedBy>Mosad Zineldin</cp:lastModifiedBy>
  <cp:revision>104</cp:revision>
  <dcterms:created xsi:type="dcterms:W3CDTF">2018-09-25T06:39:00Z</dcterms:created>
  <dcterms:modified xsi:type="dcterms:W3CDTF">2021-02-14T01:36:51Z</dcterms:modified>
</cp:coreProperties>
</file>